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76" r:id="rId4"/>
    <p:sldId id="277" r:id="rId5"/>
    <p:sldId id="278" r:id="rId6"/>
    <p:sldId id="279" r:id="rId7"/>
    <p:sldId id="280" r:id="rId8"/>
    <p:sldId id="258" r:id="rId9"/>
    <p:sldId id="259" r:id="rId10"/>
    <p:sldId id="274" r:id="rId11"/>
    <p:sldId id="260" r:id="rId12"/>
    <p:sldId id="264" r:id="rId13"/>
    <p:sldId id="265" r:id="rId14"/>
    <p:sldId id="266" r:id="rId15"/>
    <p:sldId id="267" r:id="rId16"/>
    <p:sldId id="268" r:id="rId17"/>
    <p:sldId id="355" r:id="rId18"/>
    <p:sldId id="281" r:id="rId19"/>
    <p:sldId id="295" r:id="rId20"/>
    <p:sldId id="282" r:id="rId21"/>
    <p:sldId id="286" r:id="rId22"/>
    <p:sldId id="287" r:id="rId23"/>
    <p:sldId id="288" r:id="rId24"/>
    <p:sldId id="289" r:id="rId25"/>
    <p:sldId id="290" r:id="rId26"/>
    <p:sldId id="291" r:id="rId27"/>
    <p:sldId id="293" r:id="rId28"/>
    <p:sldId id="292" r:id="rId29"/>
    <p:sldId id="296" r:id="rId30"/>
    <p:sldId id="297" r:id="rId31"/>
    <p:sldId id="269" r:id="rId32"/>
    <p:sldId id="261" r:id="rId33"/>
    <p:sldId id="275" r:id="rId34"/>
    <p:sldId id="356" r:id="rId35"/>
    <p:sldId id="316" r:id="rId36"/>
    <p:sldId id="298" r:id="rId37"/>
    <p:sldId id="299" r:id="rId38"/>
    <p:sldId id="300" r:id="rId39"/>
    <p:sldId id="301" r:id="rId40"/>
    <p:sldId id="302" r:id="rId41"/>
    <p:sldId id="303" r:id="rId42"/>
    <p:sldId id="304" r:id="rId43"/>
    <p:sldId id="305" r:id="rId44"/>
    <p:sldId id="306" r:id="rId45"/>
    <p:sldId id="309" r:id="rId46"/>
    <p:sldId id="310" r:id="rId47"/>
    <p:sldId id="311" r:id="rId48"/>
    <p:sldId id="322" r:id="rId49"/>
    <p:sldId id="324" r:id="rId50"/>
    <p:sldId id="323" r:id="rId51"/>
    <p:sldId id="307" r:id="rId52"/>
    <p:sldId id="312" r:id="rId53"/>
    <p:sldId id="313" r:id="rId54"/>
    <p:sldId id="314" r:id="rId55"/>
    <p:sldId id="315" r:id="rId56"/>
    <p:sldId id="317" r:id="rId57"/>
    <p:sldId id="318" r:id="rId58"/>
    <p:sldId id="319" r:id="rId59"/>
    <p:sldId id="320" r:id="rId60"/>
    <p:sldId id="321" r:id="rId61"/>
    <p:sldId id="308" r:id="rId62"/>
    <p:sldId id="325" r:id="rId63"/>
    <p:sldId id="326" r:id="rId64"/>
    <p:sldId id="330" r:id="rId65"/>
    <p:sldId id="331" r:id="rId66"/>
    <p:sldId id="342" r:id="rId67"/>
    <p:sldId id="332" r:id="rId68"/>
    <p:sldId id="333" r:id="rId69"/>
    <p:sldId id="334" r:id="rId70"/>
    <p:sldId id="335" r:id="rId71"/>
    <p:sldId id="336" r:id="rId72"/>
    <p:sldId id="337" r:id="rId73"/>
    <p:sldId id="338" r:id="rId74"/>
    <p:sldId id="339" r:id="rId75"/>
    <p:sldId id="343" r:id="rId76"/>
    <p:sldId id="344" r:id="rId77"/>
    <p:sldId id="347" r:id="rId78"/>
    <p:sldId id="348" r:id="rId79"/>
    <p:sldId id="349" r:id="rId80"/>
    <p:sldId id="350" r:id="rId81"/>
    <p:sldId id="351" r:id="rId82"/>
    <p:sldId id="352" r:id="rId83"/>
    <p:sldId id="353" r:id="rId84"/>
    <p:sldId id="354" r:id="rId85"/>
    <p:sldId id="345" r:id="rId86"/>
    <p:sldId id="359" r:id="rId87"/>
    <p:sldId id="358" r:id="rId88"/>
    <p:sldId id="366" r:id="rId89"/>
    <p:sldId id="360" r:id="rId90"/>
    <p:sldId id="361" r:id="rId91"/>
    <p:sldId id="362" r:id="rId92"/>
    <p:sldId id="363" r:id="rId93"/>
    <p:sldId id="364" r:id="rId94"/>
    <p:sldId id="365" r:id="rId95"/>
    <p:sldId id="346" r:id="rId96"/>
    <p:sldId id="357" r:id="rId97"/>
    <p:sldId id="263"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7E8A08-C232-9468-F577-D7F04A33DC6C}" v="171" dt="2024-01-30T08:45:19.918"/>
    <p1510:client id="{1502D789-30CA-2C41-469D-FCCEE33BD066}" v="2" dt="2024-01-30T08:49:01.752"/>
    <p1510:client id="{80300CD5-64F3-7830-8501-CA2AAAA75A09}" v="10" dt="2024-01-30T09:08:20.674"/>
    <p1510:client id="{C3534280-B890-2D78-8F15-FFEEFABDD994}" v="1" dt="2024-01-30T08:22:39.091"/>
    <p1510:client id="{E04D3B5B-DFFB-BD7E-3F8F-942FF3294166}" v="1" dt="2024-01-30T09:04:23.2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5" d="100"/>
          <a:sy n="115" d="100"/>
        </p:scale>
        <p:origin x="43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customXml" Target="../customXml/item3.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customXml" Target="../customXml/item2.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105" Type="http://schemas.openxmlformats.org/officeDocument/2006/relationships/customXml" Target="../customXml/item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jnish Katarne (Dr.)" userId="S::rajnish.katarne@nmims.edu::b116014f-eccf-4746-a3d0-8c439d2757a4" providerId="AD" clId="Web-{1502D789-30CA-2C41-469D-FCCEE33BD066}"/>
    <pc:docChg chg="modSld">
      <pc:chgData name="Rajnish Katarne (Dr.)" userId="S::rajnish.katarne@nmims.edu::b116014f-eccf-4746-a3d0-8c439d2757a4" providerId="AD" clId="Web-{1502D789-30CA-2C41-469D-FCCEE33BD066}" dt="2024-01-30T08:49:01.752" v="4" actId="14100"/>
      <pc:docMkLst>
        <pc:docMk/>
      </pc:docMkLst>
      <pc:sldChg chg="addSp delSp modSp mod setBg">
        <pc:chgData name="Rajnish Katarne (Dr.)" userId="S::rajnish.katarne@nmims.edu::b116014f-eccf-4746-a3d0-8c439d2757a4" providerId="AD" clId="Web-{1502D789-30CA-2C41-469D-FCCEE33BD066}" dt="2024-01-30T08:49:01.752" v="4" actId="14100"/>
        <pc:sldMkLst>
          <pc:docMk/>
          <pc:sldMk cId="2333753833" sldId="345"/>
        </pc:sldMkLst>
        <pc:spChg chg="mod">
          <ac:chgData name="Rajnish Katarne (Dr.)" userId="S::rajnish.katarne@nmims.edu::b116014f-eccf-4746-a3d0-8c439d2757a4" providerId="AD" clId="Web-{1502D789-30CA-2C41-469D-FCCEE33BD066}" dt="2024-01-30T08:48:50.204" v="2"/>
          <ac:spMkLst>
            <pc:docMk/>
            <pc:sldMk cId="2333753833" sldId="345"/>
            <ac:spMk id="2" creationId="{00000000-0000-0000-0000-000000000000}"/>
          </ac:spMkLst>
        </pc:spChg>
        <pc:spChg chg="mod">
          <ac:chgData name="Rajnish Katarne (Dr.)" userId="S::rajnish.katarne@nmims.edu::b116014f-eccf-4746-a3d0-8c439d2757a4" providerId="AD" clId="Web-{1502D789-30CA-2C41-469D-FCCEE33BD066}" dt="2024-01-30T08:49:01.752" v="4" actId="14100"/>
          <ac:spMkLst>
            <pc:docMk/>
            <pc:sldMk cId="2333753833" sldId="345"/>
            <ac:spMk id="3" creationId="{00000000-0000-0000-0000-000000000000}"/>
          </ac:spMkLst>
        </pc:spChg>
        <pc:spChg chg="add">
          <ac:chgData name="Rajnish Katarne (Dr.)" userId="S::rajnish.katarne@nmims.edu::b116014f-eccf-4746-a3d0-8c439d2757a4" providerId="AD" clId="Web-{1502D789-30CA-2C41-469D-FCCEE33BD066}" dt="2024-01-30T08:48:50.204" v="2"/>
          <ac:spMkLst>
            <pc:docMk/>
            <pc:sldMk cId="2333753833" sldId="345"/>
            <ac:spMk id="8" creationId="{907EF6B7-1338-4443-8C46-6A318D952DFD}"/>
          </ac:spMkLst>
        </pc:spChg>
        <pc:spChg chg="add del">
          <ac:chgData name="Rajnish Katarne (Dr.)" userId="S::rajnish.katarne@nmims.edu::b116014f-eccf-4746-a3d0-8c439d2757a4" providerId="AD" clId="Web-{1502D789-30CA-2C41-469D-FCCEE33BD066}" dt="2024-01-30T08:48:50.204" v="1"/>
          <ac:spMkLst>
            <pc:docMk/>
            <pc:sldMk cId="2333753833" sldId="345"/>
            <ac:spMk id="9" creationId="{C0763A76-9F1C-4FC5-82B7-DD475DA461B2}"/>
          </ac:spMkLst>
        </pc:spChg>
        <pc:spChg chg="add">
          <ac:chgData name="Rajnish Katarne (Dr.)" userId="S::rajnish.katarne@nmims.edu::b116014f-eccf-4746-a3d0-8c439d2757a4" providerId="AD" clId="Web-{1502D789-30CA-2C41-469D-FCCEE33BD066}" dt="2024-01-30T08:48:50.204" v="2"/>
          <ac:spMkLst>
            <pc:docMk/>
            <pc:sldMk cId="2333753833" sldId="345"/>
            <ac:spMk id="10" creationId="{DAAE4CDD-124C-4DCF-9584-B6033B545DD5}"/>
          </ac:spMkLst>
        </pc:spChg>
        <pc:spChg chg="add del">
          <ac:chgData name="Rajnish Katarne (Dr.)" userId="S::rajnish.katarne@nmims.edu::b116014f-eccf-4746-a3d0-8c439d2757a4" providerId="AD" clId="Web-{1502D789-30CA-2C41-469D-FCCEE33BD066}" dt="2024-01-30T08:48:50.204" v="1"/>
          <ac:spMkLst>
            <pc:docMk/>
            <pc:sldMk cId="2333753833" sldId="345"/>
            <ac:spMk id="11" creationId="{E81BF4F6-F2CF-4984-9D14-D6966D92F99F}"/>
          </ac:spMkLst>
        </pc:spChg>
        <pc:spChg chg="add">
          <ac:chgData name="Rajnish Katarne (Dr.)" userId="S::rajnish.katarne@nmims.edu::b116014f-eccf-4746-a3d0-8c439d2757a4" providerId="AD" clId="Web-{1502D789-30CA-2C41-469D-FCCEE33BD066}" dt="2024-01-30T08:48:50.204" v="2"/>
          <ac:spMkLst>
            <pc:docMk/>
            <pc:sldMk cId="2333753833" sldId="345"/>
            <ac:spMk id="12" creationId="{081E4A58-353D-44AE-B2FC-2A74E2E400F7}"/>
          </ac:spMkLst>
        </pc:spChg>
        <pc:picChg chg="add del">
          <ac:chgData name="Rajnish Katarne (Dr.)" userId="S::rajnish.katarne@nmims.edu::b116014f-eccf-4746-a3d0-8c439d2757a4" providerId="AD" clId="Web-{1502D789-30CA-2C41-469D-FCCEE33BD066}" dt="2024-01-30T08:48:50.204" v="1"/>
          <ac:picMkLst>
            <pc:docMk/>
            <pc:sldMk cId="2333753833" sldId="345"/>
            <ac:picMk id="5" creationId="{08C0215E-5EFF-E434-FEED-3B8A62659473}"/>
          </ac:picMkLst>
        </pc:picChg>
      </pc:sldChg>
    </pc:docChg>
  </pc:docChgLst>
  <pc:docChgLst>
    <pc:chgData name="Rajnish Katarne (Dr.)" userId="S::rajnish.katarne@nmims.edu::b116014f-eccf-4746-a3d0-8c439d2757a4" providerId="AD" clId="Web-{E04D3B5B-DFFB-BD7E-3F8F-942FF3294166}"/>
    <pc:docChg chg="addSld">
      <pc:chgData name="Rajnish Katarne (Dr.)" userId="S::rajnish.katarne@nmims.edu::b116014f-eccf-4746-a3d0-8c439d2757a4" providerId="AD" clId="Web-{E04D3B5B-DFFB-BD7E-3F8F-942FF3294166}" dt="2024-01-30T09:04:23.277" v="0"/>
      <pc:docMkLst>
        <pc:docMk/>
      </pc:docMkLst>
      <pc:sldChg chg="new">
        <pc:chgData name="Rajnish Katarne (Dr.)" userId="S::rajnish.katarne@nmims.edu::b116014f-eccf-4746-a3d0-8c439d2757a4" providerId="AD" clId="Web-{E04D3B5B-DFFB-BD7E-3F8F-942FF3294166}" dt="2024-01-30T09:04:23.277" v="0"/>
        <pc:sldMkLst>
          <pc:docMk/>
          <pc:sldMk cId="2967722317" sldId="357"/>
        </pc:sldMkLst>
      </pc:sldChg>
    </pc:docChg>
  </pc:docChgLst>
  <pc:docChgLst>
    <pc:chgData name="Rajnish Katarne (Dr.)" userId="S::rajnish.katarne@nmims.edu::b116014f-eccf-4746-a3d0-8c439d2757a4" providerId="AD" clId="Web-{80300CD5-64F3-7830-8501-CA2AAAA75A09}"/>
    <pc:docChg chg="addSld modSld">
      <pc:chgData name="Rajnish Katarne (Dr.)" userId="S::rajnish.katarne@nmims.edu::b116014f-eccf-4746-a3d0-8c439d2757a4" providerId="AD" clId="Web-{80300CD5-64F3-7830-8501-CA2AAAA75A09}" dt="2024-01-30T09:08:24.408" v="10"/>
      <pc:docMkLst>
        <pc:docMk/>
      </pc:docMkLst>
      <pc:sldChg chg="add">
        <pc:chgData name="Rajnish Katarne (Dr.)" userId="S::rajnish.katarne@nmims.edu::b116014f-eccf-4746-a3d0-8c439d2757a4" providerId="AD" clId="Web-{80300CD5-64F3-7830-8501-CA2AAAA75A09}" dt="2024-01-30T09:07:02.953" v="0"/>
        <pc:sldMkLst>
          <pc:docMk/>
          <pc:sldMk cId="3022077696" sldId="358"/>
        </pc:sldMkLst>
      </pc:sldChg>
      <pc:sldChg chg="add">
        <pc:chgData name="Rajnish Katarne (Dr.)" userId="S::rajnish.katarne@nmims.edu::b116014f-eccf-4746-a3d0-8c439d2757a4" providerId="AD" clId="Web-{80300CD5-64F3-7830-8501-CA2AAAA75A09}" dt="2024-01-30T09:07:03.156" v="1"/>
        <pc:sldMkLst>
          <pc:docMk/>
          <pc:sldMk cId="429252792" sldId="359"/>
        </pc:sldMkLst>
      </pc:sldChg>
      <pc:sldChg chg="addSp modSp add">
        <pc:chgData name="Rajnish Katarne (Dr.)" userId="S::rajnish.katarne@nmims.edu::b116014f-eccf-4746-a3d0-8c439d2757a4" providerId="AD" clId="Web-{80300CD5-64F3-7830-8501-CA2AAAA75A09}" dt="2024-01-30T09:08:24.408" v="10"/>
        <pc:sldMkLst>
          <pc:docMk/>
          <pc:sldMk cId="3965096784" sldId="360"/>
        </pc:sldMkLst>
        <pc:spChg chg="mod">
          <ac:chgData name="Rajnish Katarne (Dr.)" userId="S::rajnish.katarne@nmims.edu::b116014f-eccf-4746-a3d0-8c439d2757a4" providerId="AD" clId="Web-{80300CD5-64F3-7830-8501-CA2AAAA75A09}" dt="2024-01-30T09:08:24.408" v="10"/>
          <ac:spMkLst>
            <pc:docMk/>
            <pc:sldMk cId="3965096784" sldId="360"/>
            <ac:spMk id="2" creationId="{00000000-0000-0000-0000-000000000000}"/>
          </ac:spMkLst>
        </pc:spChg>
        <pc:spChg chg="mod">
          <ac:chgData name="Rajnish Katarne (Dr.)" userId="S::rajnish.katarne@nmims.edu::b116014f-eccf-4746-a3d0-8c439d2757a4" providerId="AD" clId="Web-{80300CD5-64F3-7830-8501-CA2AAAA75A09}" dt="2024-01-30T09:08:24.408" v="10"/>
          <ac:spMkLst>
            <pc:docMk/>
            <pc:sldMk cId="3965096784" sldId="360"/>
            <ac:spMk id="3" creationId="{00000000-0000-0000-0000-000000000000}"/>
          </ac:spMkLst>
        </pc:spChg>
        <pc:spChg chg="add">
          <ac:chgData name="Rajnish Katarne (Dr.)" userId="S::rajnish.katarne@nmims.edu::b116014f-eccf-4746-a3d0-8c439d2757a4" providerId="AD" clId="Web-{80300CD5-64F3-7830-8501-CA2AAAA75A09}" dt="2024-01-30T09:08:24.408" v="10"/>
          <ac:spMkLst>
            <pc:docMk/>
            <pc:sldMk cId="3965096784" sldId="360"/>
            <ac:spMk id="8" creationId="{1709F1D5-B0F1-4714-A239-E5B61C161915}"/>
          </ac:spMkLst>
        </pc:spChg>
        <pc:spChg chg="add">
          <ac:chgData name="Rajnish Katarne (Dr.)" userId="S::rajnish.katarne@nmims.edu::b116014f-eccf-4746-a3d0-8c439d2757a4" providerId="AD" clId="Web-{80300CD5-64F3-7830-8501-CA2AAAA75A09}" dt="2024-01-30T09:08:24.408" v="10"/>
          <ac:spMkLst>
            <pc:docMk/>
            <pc:sldMk cId="3965096784" sldId="360"/>
            <ac:spMk id="10" creationId="{228FB460-D3FF-4440-A020-05982A09E517}"/>
          </ac:spMkLst>
        </pc:spChg>
        <pc:spChg chg="add">
          <ac:chgData name="Rajnish Katarne (Dr.)" userId="S::rajnish.katarne@nmims.edu::b116014f-eccf-4746-a3d0-8c439d2757a4" providerId="AD" clId="Web-{80300CD5-64F3-7830-8501-CA2AAAA75A09}" dt="2024-01-30T09:08:24.408" v="10"/>
          <ac:spMkLst>
            <pc:docMk/>
            <pc:sldMk cId="3965096784" sldId="360"/>
            <ac:spMk id="12" creationId="{14847E93-7DC1-4D4B-8829-B19AA7137C50}"/>
          </ac:spMkLst>
        </pc:spChg>
        <pc:spChg chg="add">
          <ac:chgData name="Rajnish Katarne (Dr.)" userId="S::rajnish.katarne@nmims.edu::b116014f-eccf-4746-a3d0-8c439d2757a4" providerId="AD" clId="Web-{80300CD5-64F3-7830-8501-CA2AAAA75A09}" dt="2024-01-30T09:08:24.408" v="10"/>
          <ac:spMkLst>
            <pc:docMk/>
            <pc:sldMk cId="3965096784" sldId="360"/>
            <ac:spMk id="14" creationId="{5566D6E1-03A1-4D73-A4E0-35D74D568A04}"/>
          </ac:spMkLst>
        </pc:spChg>
        <pc:spChg chg="add">
          <ac:chgData name="Rajnish Katarne (Dr.)" userId="S::rajnish.katarne@nmims.edu::b116014f-eccf-4746-a3d0-8c439d2757a4" providerId="AD" clId="Web-{80300CD5-64F3-7830-8501-CA2AAAA75A09}" dt="2024-01-30T09:08:24.408" v="10"/>
          <ac:spMkLst>
            <pc:docMk/>
            <pc:sldMk cId="3965096784" sldId="360"/>
            <ac:spMk id="16" creationId="{9F835A99-04AC-494A-A572-AFE8413CC938}"/>
          </ac:spMkLst>
        </pc:spChg>
        <pc:spChg chg="add">
          <ac:chgData name="Rajnish Katarne (Dr.)" userId="S::rajnish.katarne@nmims.edu::b116014f-eccf-4746-a3d0-8c439d2757a4" providerId="AD" clId="Web-{80300CD5-64F3-7830-8501-CA2AAAA75A09}" dt="2024-01-30T09:08:24.408" v="10"/>
          <ac:spMkLst>
            <pc:docMk/>
            <pc:sldMk cId="3965096784" sldId="360"/>
            <ac:spMk id="18" creationId="{7B786209-1B0B-4CA9-9BDD-F7327066A84D}"/>
          </ac:spMkLst>
        </pc:spChg>
        <pc:spChg chg="add">
          <ac:chgData name="Rajnish Katarne (Dr.)" userId="S::rajnish.katarne@nmims.edu::b116014f-eccf-4746-a3d0-8c439d2757a4" providerId="AD" clId="Web-{80300CD5-64F3-7830-8501-CA2AAAA75A09}" dt="2024-01-30T09:08:24.408" v="10"/>
          <ac:spMkLst>
            <pc:docMk/>
            <pc:sldMk cId="3965096784" sldId="360"/>
            <ac:spMk id="20" creationId="{2D2964BB-484D-45AE-AD66-D407D0629652}"/>
          </ac:spMkLst>
        </pc:spChg>
        <pc:spChg chg="add">
          <ac:chgData name="Rajnish Katarne (Dr.)" userId="S::rajnish.katarne@nmims.edu::b116014f-eccf-4746-a3d0-8c439d2757a4" providerId="AD" clId="Web-{80300CD5-64F3-7830-8501-CA2AAAA75A09}" dt="2024-01-30T09:08:24.408" v="10"/>
          <ac:spMkLst>
            <pc:docMk/>
            <pc:sldMk cId="3965096784" sldId="360"/>
            <ac:spMk id="22" creationId="{6691AC69-A76E-4DAB-B565-468B6B87ACF3}"/>
          </ac:spMkLst>
        </pc:spChg>
      </pc:sldChg>
      <pc:sldChg chg="add">
        <pc:chgData name="Rajnish Katarne (Dr.)" userId="S::rajnish.katarne@nmims.edu::b116014f-eccf-4746-a3d0-8c439d2757a4" providerId="AD" clId="Web-{80300CD5-64F3-7830-8501-CA2AAAA75A09}" dt="2024-01-30T09:07:40.548" v="6"/>
        <pc:sldMkLst>
          <pc:docMk/>
          <pc:sldMk cId="331017804" sldId="361"/>
        </pc:sldMkLst>
      </pc:sldChg>
      <pc:sldChg chg="add">
        <pc:chgData name="Rajnish Katarne (Dr.)" userId="S::rajnish.katarne@nmims.edu::b116014f-eccf-4746-a3d0-8c439d2757a4" providerId="AD" clId="Web-{80300CD5-64F3-7830-8501-CA2AAAA75A09}" dt="2024-01-30T09:07:40.376" v="5"/>
        <pc:sldMkLst>
          <pc:docMk/>
          <pc:sldMk cId="1960607644" sldId="362"/>
        </pc:sldMkLst>
      </pc:sldChg>
      <pc:sldChg chg="add">
        <pc:chgData name="Rajnish Katarne (Dr.)" userId="S::rajnish.katarne@nmims.edu::b116014f-eccf-4746-a3d0-8c439d2757a4" providerId="AD" clId="Web-{80300CD5-64F3-7830-8501-CA2AAAA75A09}" dt="2024-01-30T09:07:40.204" v="4"/>
        <pc:sldMkLst>
          <pc:docMk/>
          <pc:sldMk cId="281454066" sldId="363"/>
        </pc:sldMkLst>
      </pc:sldChg>
      <pc:sldChg chg="add">
        <pc:chgData name="Rajnish Katarne (Dr.)" userId="S::rajnish.katarne@nmims.edu::b116014f-eccf-4746-a3d0-8c439d2757a4" providerId="AD" clId="Web-{80300CD5-64F3-7830-8501-CA2AAAA75A09}" dt="2024-01-30T09:07:40.048" v="3"/>
        <pc:sldMkLst>
          <pc:docMk/>
          <pc:sldMk cId="1776618531" sldId="364"/>
        </pc:sldMkLst>
      </pc:sldChg>
      <pc:sldChg chg="add">
        <pc:chgData name="Rajnish Katarne (Dr.)" userId="S::rajnish.katarne@nmims.edu::b116014f-eccf-4746-a3d0-8c439d2757a4" providerId="AD" clId="Web-{80300CD5-64F3-7830-8501-CA2AAAA75A09}" dt="2024-01-30T09:07:39.892" v="2"/>
        <pc:sldMkLst>
          <pc:docMk/>
          <pc:sldMk cId="3619208997" sldId="365"/>
        </pc:sldMkLst>
      </pc:sldChg>
      <pc:sldChg chg="addSp add">
        <pc:chgData name="Rajnish Katarne (Dr.)" userId="S::rajnish.katarne@nmims.edu::b116014f-eccf-4746-a3d0-8c439d2757a4" providerId="AD" clId="Web-{80300CD5-64F3-7830-8501-CA2AAAA75A09}" dt="2024-01-30T09:08:20.674" v="9"/>
        <pc:sldMkLst>
          <pc:docMk/>
          <pc:sldMk cId="2821032645" sldId="366"/>
        </pc:sldMkLst>
        <pc:spChg chg="add">
          <ac:chgData name="Rajnish Katarne (Dr.)" userId="S::rajnish.katarne@nmims.edu::b116014f-eccf-4746-a3d0-8c439d2757a4" providerId="AD" clId="Web-{80300CD5-64F3-7830-8501-CA2AAAA75A09}" dt="2024-01-30T09:08:20.674" v="9"/>
          <ac:spMkLst>
            <pc:docMk/>
            <pc:sldMk cId="2821032645" sldId="366"/>
            <ac:spMk id="8" creationId="{907EF6B7-1338-4443-8C46-6A318D952DFD}"/>
          </ac:spMkLst>
        </pc:spChg>
        <pc:spChg chg="add">
          <ac:chgData name="Rajnish Katarne (Dr.)" userId="S::rajnish.katarne@nmims.edu::b116014f-eccf-4746-a3d0-8c439d2757a4" providerId="AD" clId="Web-{80300CD5-64F3-7830-8501-CA2AAAA75A09}" dt="2024-01-30T09:08:20.674" v="9"/>
          <ac:spMkLst>
            <pc:docMk/>
            <pc:sldMk cId="2821032645" sldId="366"/>
            <ac:spMk id="10" creationId="{DAAE4CDD-124C-4DCF-9584-B6033B545DD5}"/>
          </ac:spMkLst>
        </pc:spChg>
        <pc:spChg chg="add">
          <ac:chgData name="Rajnish Katarne (Dr.)" userId="S::rajnish.katarne@nmims.edu::b116014f-eccf-4746-a3d0-8c439d2757a4" providerId="AD" clId="Web-{80300CD5-64F3-7830-8501-CA2AAAA75A09}" dt="2024-01-30T09:08:20.674" v="9"/>
          <ac:spMkLst>
            <pc:docMk/>
            <pc:sldMk cId="2821032645" sldId="366"/>
            <ac:spMk id="12" creationId="{081E4A58-353D-44AE-B2FC-2A74E2E400F7}"/>
          </ac:spMkLst>
        </pc:spChg>
      </pc:sldChg>
    </pc:docChg>
  </pc:docChgLst>
  <pc:docChgLst>
    <pc:chgData name="Rajnish Katarne (Dr.)" userId="S::rajnish.katarne@nmims.edu::b116014f-eccf-4746-a3d0-8c439d2757a4" providerId="AD" clId="Web-{C3534280-B890-2D78-8F15-FFEEFABDD994}"/>
    <pc:docChg chg="modSld">
      <pc:chgData name="Rajnish Katarne (Dr.)" userId="S::rajnish.katarne@nmims.edu::b116014f-eccf-4746-a3d0-8c439d2757a4" providerId="AD" clId="Web-{C3534280-B890-2D78-8F15-FFEEFABDD994}" dt="2024-01-30T08:22:39.091" v="3"/>
      <pc:docMkLst>
        <pc:docMk/>
      </pc:docMkLst>
      <pc:sldChg chg="addSp delSp modSp mod setBg">
        <pc:chgData name="Rajnish Katarne (Dr.)" userId="S::rajnish.katarne@nmims.edu::b116014f-eccf-4746-a3d0-8c439d2757a4" providerId="AD" clId="Web-{C3534280-B890-2D78-8F15-FFEEFABDD994}" dt="2024-01-30T08:22:39.091" v="3"/>
        <pc:sldMkLst>
          <pc:docMk/>
          <pc:sldMk cId="4026585437" sldId="256"/>
        </pc:sldMkLst>
        <pc:spChg chg="del mod">
          <ac:chgData name="Rajnish Katarne (Dr.)" userId="S::rajnish.katarne@nmims.edu::b116014f-eccf-4746-a3d0-8c439d2757a4" providerId="AD" clId="Web-{C3534280-B890-2D78-8F15-FFEEFABDD994}" dt="2024-01-30T08:22:39.091" v="3"/>
          <ac:spMkLst>
            <pc:docMk/>
            <pc:sldMk cId="4026585437" sldId="256"/>
            <ac:spMk id="4" creationId="{00000000-0000-0000-0000-000000000000}"/>
          </ac:spMkLst>
        </pc:spChg>
        <pc:spChg chg="add del">
          <ac:chgData name="Rajnish Katarne (Dr.)" userId="S::rajnish.katarne@nmims.edu::b116014f-eccf-4746-a3d0-8c439d2757a4" providerId="AD" clId="Web-{C3534280-B890-2D78-8F15-FFEEFABDD994}" dt="2024-01-30T08:22:39.075" v="2"/>
          <ac:spMkLst>
            <pc:docMk/>
            <pc:sldMk cId="4026585437" sldId="256"/>
            <ac:spMk id="11" creationId="{924D84CD-5280-4B52-B96E-8EDAA2B20C51}"/>
          </ac:spMkLst>
        </pc:spChg>
        <pc:spChg chg="add del">
          <ac:chgData name="Rajnish Katarne (Dr.)" userId="S::rajnish.katarne@nmims.edu::b116014f-eccf-4746-a3d0-8c439d2757a4" providerId="AD" clId="Web-{C3534280-B890-2D78-8F15-FFEEFABDD994}" dt="2024-01-30T08:22:39.075" v="2"/>
          <ac:spMkLst>
            <pc:docMk/>
            <pc:sldMk cId="4026585437" sldId="256"/>
            <ac:spMk id="13" creationId="{6BC8DD5A-2177-6753-E2F9-C07A00190B7A}"/>
          </ac:spMkLst>
        </pc:spChg>
        <pc:spChg chg="add">
          <ac:chgData name="Rajnish Katarne (Dr.)" userId="S::rajnish.katarne@nmims.edu::b116014f-eccf-4746-a3d0-8c439d2757a4" providerId="AD" clId="Web-{C3534280-B890-2D78-8F15-FFEEFABDD994}" dt="2024-01-30T08:22:39.091" v="3"/>
          <ac:spMkLst>
            <pc:docMk/>
            <pc:sldMk cId="4026585437" sldId="256"/>
            <ac:spMk id="15" creationId="{29FDB030-9B49-4CED-8CCD-4D99382388AC}"/>
          </ac:spMkLst>
        </pc:spChg>
        <pc:spChg chg="add">
          <ac:chgData name="Rajnish Katarne (Dr.)" userId="S::rajnish.katarne@nmims.edu::b116014f-eccf-4746-a3d0-8c439d2757a4" providerId="AD" clId="Web-{C3534280-B890-2D78-8F15-FFEEFABDD994}" dt="2024-01-30T08:22:39.091" v="3"/>
          <ac:spMkLst>
            <pc:docMk/>
            <pc:sldMk cId="4026585437" sldId="256"/>
            <ac:spMk id="16" creationId="{F3060C83-F051-4F0E-ABAD-AA0DFC48B218}"/>
          </ac:spMkLst>
        </pc:spChg>
        <pc:spChg chg="add">
          <ac:chgData name="Rajnish Katarne (Dr.)" userId="S::rajnish.katarne@nmims.edu::b116014f-eccf-4746-a3d0-8c439d2757a4" providerId="AD" clId="Web-{C3534280-B890-2D78-8F15-FFEEFABDD994}" dt="2024-01-30T08:22:39.091" v="3"/>
          <ac:spMkLst>
            <pc:docMk/>
            <pc:sldMk cId="4026585437" sldId="256"/>
            <ac:spMk id="17" creationId="{3783CA14-24A1-485C-8B30-D6A5D87987AD}"/>
          </ac:spMkLst>
        </pc:spChg>
        <pc:spChg chg="add">
          <ac:chgData name="Rajnish Katarne (Dr.)" userId="S::rajnish.katarne@nmims.edu::b116014f-eccf-4746-a3d0-8c439d2757a4" providerId="AD" clId="Web-{C3534280-B890-2D78-8F15-FFEEFABDD994}" dt="2024-01-30T08:22:39.091" v="3"/>
          <ac:spMkLst>
            <pc:docMk/>
            <pc:sldMk cId="4026585437" sldId="256"/>
            <ac:spMk id="18" creationId="{83C98ABE-055B-441F-B07E-44F97F083C39}"/>
          </ac:spMkLst>
        </pc:spChg>
        <pc:spChg chg="add">
          <ac:chgData name="Rajnish Katarne (Dr.)" userId="S::rajnish.katarne@nmims.edu::b116014f-eccf-4746-a3d0-8c439d2757a4" providerId="AD" clId="Web-{C3534280-B890-2D78-8F15-FFEEFABDD994}" dt="2024-01-30T08:22:39.091" v="3"/>
          <ac:spMkLst>
            <pc:docMk/>
            <pc:sldMk cId="4026585437" sldId="256"/>
            <ac:spMk id="19" creationId="{9A97C86A-04D6-40F7-AE84-31AB43E6A846}"/>
          </ac:spMkLst>
        </pc:spChg>
        <pc:spChg chg="add">
          <ac:chgData name="Rajnish Katarne (Dr.)" userId="S::rajnish.katarne@nmims.edu::b116014f-eccf-4746-a3d0-8c439d2757a4" providerId="AD" clId="Web-{C3534280-B890-2D78-8F15-FFEEFABDD994}" dt="2024-01-30T08:22:39.091" v="3"/>
          <ac:spMkLst>
            <pc:docMk/>
            <pc:sldMk cId="4026585437" sldId="256"/>
            <ac:spMk id="21" creationId="{FF9F2414-84E8-453E-B1F3-389FDE8192D9}"/>
          </ac:spMkLst>
        </pc:spChg>
        <pc:spChg chg="add">
          <ac:chgData name="Rajnish Katarne (Dr.)" userId="S::rajnish.katarne@nmims.edu::b116014f-eccf-4746-a3d0-8c439d2757a4" providerId="AD" clId="Web-{C3534280-B890-2D78-8F15-FFEEFABDD994}" dt="2024-01-30T08:22:39.091" v="3"/>
          <ac:spMkLst>
            <pc:docMk/>
            <pc:sldMk cId="4026585437" sldId="256"/>
            <ac:spMk id="23" creationId="{3ECA69A1-7536-43AC-85EF-C7106179F5ED}"/>
          </ac:spMkLst>
        </pc:spChg>
        <pc:graphicFrameChg chg="mod modGraphic">
          <ac:chgData name="Rajnish Katarne (Dr.)" userId="S::rajnish.katarne@nmims.edu::b116014f-eccf-4746-a3d0-8c439d2757a4" providerId="AD" clId="Web-{C3534280-B890-2D78-8F15-FFEEFABDD994}" dt="2024-01-30T08:22:39.091" v="3"/>
          <ac:graphicFrameMkLst>
            <pc:docMk/>
            <pc:sldMk cId="4026585437" sldId="256"/>
            <ac:graphicFrameMk id="6" creationId="{00000000-0000-0000-0000-000000000000}"/>
          </ac:graphicFrameMkLst>
        </pc:graphicFrameChg>
      </pc:sldChg>
      <pc:sldChg chg="addSp modSp mod setBg setClrOvrMap">
        <pc:chgData name="Rajnish Katarne (Dr.)" userId="S::rajnish.katarne@nmims.edu::b116014f-eccf-4746-a3d0-8c439d2757a4" providerId="AD" clId="Web-{C3534280-B890-2D78-8F15-FFEEFABDD994}" dt="2024-01-30T08:22:26.903" v="0"/>
        <pc:sldMkLst>
          <pc:docMk/>
          <pc:sldMk cId="74462437" sldId="257"/>
        </pc:sldMkLst>
        <pc:spChg chg="mod">
          <ac:chgData name="Rajnish Katarne (Dr.)" userId="S::rajnish.katarne@nmims.edu::b116014f-eccf-4746-a3d0-8c439d2757a4" providerId="AD" clId="Web-{C3534280-B890-2D78-8F15-FFEEFABDD994}" dt="2024-01-30T08:22:26.903" v="0"/>
          <ac:spMkLst>
            <pc:docMk/>
            <pc:sldMk cId="74462437" sldId="257"/>
            <ac:spMk id="2" creationId="{00000000-0000-0000-0000-000000000000}"/>
          </ac:spMkLst>
        </pc:spChg>
        <pc:spChg chg="mod">
          <ac:chgData name="Rajnish Katarne (Dr.)" userId="S::rajnish.katarne@nmims.edu::b116014f-eccf-4746-a3d0-8c439d2757a4" providerId="AD" clId="Web-{C3534280-B890-2D78-8F15-FFEEFABDD994}" dt="2024-01-30T08:22:26.903" v="0"/>
          <ac:spMkLst>
            <pc:docMk/>
            <pc:sldMk cId="74462437" sldId="257"/>
            <ac:spMk id="3" creationId="{00000000-0000-0000-0000-000000000000}"/>
          </ac:spMkLst>
        </pc:spChg>
        <pc:spChg chg="add">
          <ac:chgData name="Rajnish Katarne (Dr.)" userId="S::rajnish.katarne@nmims.edu::b116014f-eccf-4746-a3d0-8c439d2757a4" providerId="AD" clId="Web-{C3534280-B890-2D78-8F15-FFEEFABDD994}" dt="2024-01-30T08:22:26.903" v="0"/>
          <ac:spMkLst>
            <pc:docMk/>
            <pc:sldMk cId="74462437" sldId="257"/>
            <ac:spMk id="9" creationId="{71B2258F-86CA-4D4D-8270-BC05FCDEBFB3}"/>
          </ac:spMkLst>
        </pc:spChg>
        <pc:picChg chg="add">
          <ac:chgData name="Rajnish Katarne (Dr.)" userId="S::rajnish.katarne@nmims.edu::b116014f-eccf-4746-a3d0-8c439d2757a4" providerId="AD" clId="Web-{C3534280-B890-2D78-8F15-FFEEFABDD994}" dt="2024-01-30T08:22:26.903" v="0"/>
          <ac:picMkLst>
            <pc:docMk/>
            <pc:sldMk cId="74462437" sldId="257"/>
            <ac:picMk id="5" creationId="{BBF3D8D7-1F37-2BA5-71BE-D0E39DF75083}"/>
          </ac:picMkLst>
        </pc:picChg>
      </pc:sldChg>
    </pc:docChg>
  </pc:docChgLst>
  <pc:docChgLst>
    <pc:chgData name="Rajnish Katarne (Dr.)" userId="S::rajnish.katarne@nmims.edu::b116014f-eccf-4746-a3d0-8c439d2757a4" providerId="AD" clId="Web-{017E8A08-C232-9468-F577-D7F04A33DC6C}"/>
    <pc:docChg chg="addSld modSld">
      <pc:chgData name="Rajnish Katarne (Dr.)" userId="S::rajnish.katarne@nmims.edu::b116014f-eccf-4746-a3d0-8c439d2757a4" providerId="AD" clId="Web-{017E8A08-C232-9468-F577-D7F04A33DC6C}" dt="2024-01-30T08:46:09.701" v="250"/>
      <pc:docMkLst>
        <pc:docMk/>
      </pc:docMkLst>
      <pc:sldChg chg="addSp modSp mod setBg">
        <pc:chgData name="Rajnish Katarne (Dr.)" userId="S::rajnish.katarne@nmims.edu::b116014f-eccf-4746-a3d0-8c439d2757a4" providerId="AD" clId="Web-{017E8A08-C232-9468-F577-D7F04A33DC6C}" dt="2024-01-30T08:24:55.041" v="13" actId="14100"/>
        <pc:sldMkLst>
          <pc:docMk/>
          <pc:sldMk cId="1180186439" sldId="258"/>
        </pc:sldMkLst>
        <pc:spChg chg="mod">
          <ac:chgData name="Rajnish Katarne (Dr.)" userId="S::rajnish.katarne@nmims.edu::b116014f-eccf-4746-a3d0-8c439d2757a4" providerId="AD" clId="Web-{017E8A08-C232-9468-F577-D7F04A33DC6C}" dt="2024-01-30T08:24:38.165" v="0"/>
          <ac:spMkLst>
            <pc:docMk/>
            <pc:sldMk cId="1180186439" sldId="258"/>
            <ac:spMk id="2" creationId="{00000000-0000-0000-0000-000000000000}"/>
          </ac:spMkLst>
        </pc:spChg>
        <pc:spChg chg="mod">
          <ac:chgData name="Rajnish Katarne (Dr.)" userId="S::rajnish.katarne@nmims.edu::b116014f-eccf-4746-a3d0-8c439d2757a4" providerId="AD" clId="Web-{017E8A08-C232-9468-F577-D7F04A33DC6C}" dt="2024-01-30T08:24:55.041" v="13" actId="14100"/>
          <ac:spMkLst>
            <pc:docMk/>
            <pc:sldMk cId="1180186439" sldId="258"/>
            <ac:spMk id="3" creationId="{00000000-0000-0000-0000-000000000000}"/>
          </ac:spMkLst>
        </pc:spChg>
        <pc:spChg chg="add">
          <ac:chgData name="Rajnish Katarne (Dr.)" userId="S::rajnish.katarne@nmims.edu::b116014f-eccf-4746-a3d0-8c439d2757a4" providerId="AD" clId="Web-{017E8A08-C232-9468-F577-D7F04A33DC6C}" dt="2024-01-30T08:24:38.165" v="0"/>
          <ac:spMkLst>
            <pc:docMk/>
            <pc:sldMk cId="1180186439" sldId="258"/>
            <ac:spMk id="9" creationId="{C0763A76-9F1C-4FC5-82B7-DD475DA461B2}"/>
          </ac:spMkLst>
        </pc:spChg>
        <pc:spChg chg="add">
          <ac:chgData name="Rajnish Katarne (Dr.)" userId="S::rajnish.katarne@nmims.edu::b116014f-eccf-4746-a3d0-8c439d2757a4" providerId="AD" clId="Web-{017E8A08-C232-9468-F577-D7F04A33DC6C}" dt="2024-01-30T08:24:38.165" v="0"/>
          <ac:spMkLst>
            <pc:docMk/>
            <pc:sldMk cId="1180186439" sldId="258"/>
            <ac:spMk id="11" creationId="{E81BF4F6-F2CF-4984-9D14-D6966D92F99F}"/>
          </ac:spMkLst>
        </pc:spChg>
        <pc:picChg chg="add">
          <ac:chgData name="Rajnish Katarne (Dr.)" userId="S::rajnish.katarne@nmims.edu::b116014f-eccf-4746-a3d0-8c439d2757a4" providerId="AD" clId="Web-{017E8A08-C232-9468-F577-D7F04A33DC6C}" dt="2024-01-30T08:24:38.165" v="0"/>
          <ac:picMkLst>
            <pc:docMk/>
            <pc:sldMk cId="1180186439" sldId="258"/>
            <ac:picMk id="5" creationId="{137598E4-A116-EE8A-5378-2FD1C2DAF877}"/>
          </ac:picMkLst>
        </pc:picChg>
      </pc:sldChg>
      <pc:sldChg chg="addSp modSp mod setBg">
        <pc:chgData name="Rajnish Katarne (Dr.)" userId="S::rajnish.katarne@nmims.edu::b116014f-eccf-4746-a3d0-8c439d2757a4" providerId="AD" clId="Web-{017E8A08-C232-9468-F577-D7F04A33DC6C}" dt="2024-01-30T08:25:35.245" v="23" actId="20577"/>
        <pc:sldMkLst>
          <pc:docMk/>
          <pc:sldMk cId="748958287" sldId="259"/>
        </pc:sldMkLst>
        <pc:spChg chg="mod">
          <ac:chgData name="Rajnish Katarne (Dr.)" userId="S::rajnish.katarne@nmims.edu::b116014f-eccf-4746-a3d0-8c439d2757a4" providerId="AD" clId="Web-{017E8A08-C232-9468-F577-D7F04A33DC6C}" dt="2024-01-30T08:25:14.823" v="16" actId="1076"/>
          <ac:spMkLst>
            <pc:docMk/>
            <pc:sldMk cId="748958287" sldId="259"/>
            <ac:spMk id="2" creationId="{00000000-0000-0000-0000-000000000000}"/>
          </ac:spMkLst>
        </pc:spChg>
        <pc:spChg chg="mod">
          <ac:chgData name="Rajnish Katarne (Dr.)" userId="S::rajnish.katarne@nmims.edu::b116014f-eccf-4746-a3d0-8c439d2757a4" providerId="AD" clId="Web-{017E8A08-C232-9468-F577-D7F04A33DC6C}" dt="2024-01-30T08:25:35.245" v="23" actId="20577"/>
          <ac:spMkLst>
            <pc:docMk/>
            <pc:sldMk cId="748958287" sldId="259"/>
            <ac:spMk id="3" creationId="{00000000-0000-0000-0000-000000000000}"/>
          </ac:spMkLst>
        </pc:spChg>
        <pc:grpChg chg="add">
          <ac:chgData name="Rajnish Katarne (Dr.)" userId="S::rajnish.katarne@nmims.edu::b116014f-eccf-4746-a3d0-8c439d2757a4" providerId="AD" clId="Web-{017E8A08-C232-9468-F577-D7F04A33DC6C}" dt="2024-01-30T08:25:06.041" v="14"/>
          <ac:grpSpMkLst>
            <pc:docMk/>
            <pc:sldMk cId="748958287" sldId="259"/>
            <ac:grpSpMk id="9" creationId="{8CE57D37-C2D0-066B-1AE3-6F4244344F27}"/>
          </ac:grpSpMkLst>
        </pc:grpChg>
        <pc:picChg chg="add">
          <ac:chgData name="Rajnish Katarne (Dr.)" userId="S::rajnish.katarne@nmims.edu::b116014f-eccf-4746-a3d0-8c439d2757a4" providerId="AD" clId="Web-{017E8A08-C232-9468-F577-D7F04A33DC6C}" dt="2024-01-30T08:25:06.041" v="14"/>
          <ac:picMkLst>
            <pc:docMk/>
            <pc:sldMk cId="748958287" sldId="259"/>
            <ac:picMk id="5" creationId="{CB79EAF2-BE2B-163F-4C57-7416EE92F94A}"/>
          </ac:picMkLst>
        </pc:picChg>
      </pc:sldChg>
      <pc:sldChg chg="addSp modSp mod setBg">
        <pc:chgData name="Rajnish Katarne (Dr.)" userId="S::rajnish.katarne@nmims.edu::b116014f-eccf-4746-a3d0-8c439d2757a4" providerId="AD" clId="Web-{017E8A08-C232-9468-F577-D7F04A33DC6C}" dt="2024-01-30T08:26:10.215" v="29"/>
        <pc:sldMkLst>
          <pc:docMk/>
          <pc:sldMk cId="3866965757" sldId="260"/>
        </pc:sldMkLst>
        <pc:spChg chg="mod">
          <ac:chgData name="Rajnish Katarne (Dr.)" userId="S::rajnish.katarne@nmims.edu::b116014f-eccf-4746-a3d0-8c439d2757a4" providerId="AD" clId="Web-{017E8A08-C232-9468-F577-D7F04A33DC6C}" dt="2024-01-30T08:26:10.215" v="29"/>
          <ac:spMkLst>
            <pc:docMk/>
            <pc:sldMk cId="3866965757" sldId="260"/>
            <ac:spMk id="2" creationId="{00000000-0000-0000-0000-000000000000}"/>
          </ac:spMkLst>
        </pc:spChg>
        <pc:spChg chg="mod">
          <ac:chgData name="Rajnish Katarne (Dr.)" userId="S::rajnish.katarne@nmims.edu::b116014f-eccf-4746-a3d0-8c439d2757a4" providerId="AD" clId="Web-{017E8A08-C232-9468-F577-D7F04A33DC6C}" dt="2024-01-30T08:26:10.215" v="29"/>
          <ac:spMkLst>
            <pc:docMk/>
            <pc:sldMk cId="3866965757" sldId="260"/>
            <ac:spMk id="3" creationId="{00000000-0000-0000-0000-000000000000}"/>
          </ac:spMkLst>
        </pc:spChg>
        <pc:spChg chg="add">
          <ac:chgData name="Rajnish Katarne (Dr.)" userId="S::rajnish.katarne@nmims.edu::b116014f-eccf-4746-a3d0-8c439d2757a4" providerId="AD" clId="Web-{017E8A08-C232-9468-F577-D7F04A33DC6C}" dt="2024-01-30T08:26:10.215" v="29"/>
          <ac:spMkLst>
            <pc:docMk/>
            <pc:sldMk cId="3866965757" sldId="260"/>
            <ac:spMk id="8" creationId="{907EF6B7-1338-4443-8C46-6A318D952DFD}"/>
          </ac:spMkLst>
        </pc:spChg>
        <pc:spChg chg="add">
          <ac:chgData name="Rajnish Katarne (Dr.)" userId="S::rajnish.katarne@nmims.edu::b116014f-eccf-4746-a3d0-8c439d2757a4" providerId="AD" clId="Web-{017E8A08-C232-9468-F577-D7F04A33DC6C}" dt="2024-01-30T08:26:10.215" v="29"/>
          <ac:spMkLst>
            <pc:docMk/>
            <pc:sldMk cId="3866965757" sldId="260"/>
            <ac:spMk id="10" creationId="{DAAE4CDD-124C-4DCF-9584-B6033B545DD5}"/>
          </ac:spMkLst>
        </pc:spChg>
        <pc:spChg chg="add">
          <ac:chgData name="Rajnish Katarne (Dr.)" userId="S::rajnish.katarne@nmims.edu::b116014f-eccf-4746-a3d0-8c439d2757a4" providerId="AD" clId="Web-{017E8A08-C232-9468-F577-D7F04A33DC6C}" dt="2024-01-30T08:26:10.215" v="29"/>
          <ac:spMkLst>
            <pc:docMk/>
            <pc:sldMk cId="3866965757" sldId="260"/>
            <ac:spMk id="12" creationId="{081E4A58-353D-44AE-B2FC-2A74E2E400F7}"/>
          </ac:spMkLst>
        </pc:spChg>
      </pc:sldChg>
      <pc:sldChg chg="addSp modSp mod setBg">
        <pc:chgData name="Rajnish Katarne (Dr.)" userId="S::rajnish.katarne@nmims.edu::b116014f-eccf-4746-a3d0-8c439d2757a4" providerId="AD" clId="Web-{017E8A08-C232-9468-F577-D7F04A33DC6C}" dt="2024-01-30T08:32:48.419" v="116"/>
        <pc:sldMkLst>
          <pc:docMk/>
          <pc:sldMk cId="2928975902" sldId="261"/>
        </pc:sldMkLst>
        <pc:spChg chg="mod">
          <ac:chgData name="Rajnish Katarne (Dr.)" userId="S::rajnish.katarne@nmims.edu::b116014f-eccf-4746-a3d0-8c439d2757a4" providerId="AD" clId="Web-{017E8A08-C232-9468-F577-D7F04A33DC6C}" dt="2024-01-30T08:32:48.419" v="116"/>
          <ac:spMkLst>
            <pc:docMk/>
            <pc:sldMk cId="2928975902" sldId="261"/>
            <ac:spMk id="2" creationId="{00000000-0000-0000-0000-000000000000}"/>
          </ac:spMkLst>
        </pc:spChg>
        <pc:spChg chg="mod">
          <ac:chgData name="Rajnish Katarne (Dr.)" userId="S::rajnish.katarne@nmims.edu::b116014f-eccf-4746-a3d0-8c439d2757a4" providerId="AD" clId="Web-{017E8A08-C232-9468-F577-D7F04A33DC6C}" dt="2024-01-30T08:32:48.419" v="116"/>
          <ac:spMkLst>
            <pc:docMk/>
            <pc:sldMk cId="2928975902" sldId="261"/>
            <ac:spMk id="3" creationId="{00000000-0000-0000-0000-000000000000}"/>
          </ac:spMkLst>
        </pc:spChg>
        <pc:spChg chg="add">
          <ac:chgData name="Rajnish Katarne (Dr.)" userId="S::rajnish.katarne@nmims.edu::b116014f-eccf-4746-a3d0-8c439d2757a4" providerId="AD" clId="Web-{017E8A08-C232-9468-F577-D7F04A33DC6C}" dt="2024-01-30T08:32:48.419" v="116"/>
          <ac:spMkLst>
            <pc:docMk/>
            <pc:sldMk cId="2928975902" sldId="261"/>
            <ac:spMk id="8" creationId="{907EF6B7-1338-4443-8C46-6A318D952DFD}"/>
          </ac:spMkLst>
        </pc:spChg>
        <pc:spChg chg="add">
          <ac:chgData name="Rajnish Katarne (Dr.)" userId="S::rajnish.katarne@nmims.edu::b116014f-eccf-4746-a3d0-8c439d2757a4" providerId="AD" clId="Web-{017E8A08-C232-9468-F577-D7F04A33DC6C}" dt="2024-01-30T08:32:48.419" v="116"/>
          <ac:spMkLst>
            <pc:docMk/>
            <pc:sldMk cId="2928975902" sldId="261"/>
            <ac:spMk id="10" creationId="{DAAE4CDD-124C-4DCF-9584-B6033B545DD5}"/>
          </ac:spMkLst>
        </pc:spChg>
        <pc:spChg chg="add">
          <ac:chgData name="Rajnish Katarne (Dr.)" userId="S::rajnish.katarne@nmims.edu::b116014f-eccf-4746-a3d0-8c439d2757a4" providerId="AD" clId="Web-{017E8A08-C232-9468-F577-D7F04A33DC6C}" dt="2024-01-30T08:32:48.419" v="116"/>
          <ac:spMkLst>
            <pc:docMk/>
            <pc:sldMk cId="2928975902" sldId="261"/>
            <ac:spMk id="12" creationId="{081E4A58-353D-44AE-B2FC-2A74E2E400F7}"/>
          </ac:spMkLst>
        </pc:spChg>
      </pc:sldChg>
      <pc:sldChg chg="addSp modSp mod setBg">
        <pc:chgData name="Rajnish Katarne (Dr.)" userId="S::rajnish.katarne@nmims.edu::b116014f-eccf-4746-a3d0-8c439d2757a4" providerId="AD" clId="Web-{017E8A08-C232-9468-F577-D7F04A33DC6C}" dt="2024-01-30T08:26:17.388" v="30"/>
        <pc:sldMkLst>
          <pc:docMk/>
          <pc:sldMk cId="1424559048" sldId="264"/>
        </pc:sldMkLst>
        <pc:spChg chg="mod">
          <ac:chgData name="Rajnish Katarne (Dr.)" userId="S::rajnish.katarne@nmims.edu::b116014f-eccf-4746-a3d0-8c439d2757a4" providerId="AD" clId="Web-{017E8A08-C232-9468-F577-D7F04A33DC6C}" dt="2024-01-30T08:26:17.388" v="30"/>
          <ac:spMkLst>
            <pc:docMk/>
            <pc:sldMk cId="1424559048" sldId="264"/>
            <ac:spMk id="2" creationId="{00000000-0000-0000-0000-000000000000}"/>
          </ac:spMkLst>
        </pc:spChg>
        <pc:spChg chg="mod">
          <ac:chgData name="Rajnish Katarne (Dr.)" userId="S::rajnish.katarne@nmims.edu::b116014f-eccf-4746-a3d0-8c439d2757a4" providerId="AD" clId="Web-{017E8A08-C232-9468-F577-D7F04A33DC6C}" dt="2024-01-30T08:26:17.388" v="30"/>
          <ac:spMkLst>
            <pc:docMk/>
            <pc:sldMk cId="1424559048" sldId="264"/>
            <ac:spMk id="3" creationId="{00000000-0000-0000-0000-000000000000}"/>
          </ac:spMkLst>
        </pc:spChg>
        <pc:spChg chg="add">
          <ac:chgData name="Rajnish Katarne (Dr.)" userId="S::rajnish.katarne@nmims.edu::b116014f-eccf-4746-a3d0-8c439d2757a4" providerId="AD" clId="Web-{017E8A08-C232-9468-F577-D7F04A33DC6C}" dt="2024-01-30T08:26:17.388" v="30"/>
          <ac:spMkLst>
            <pc:docMk/>
            <pc:sldMk cId="1424559048" sldId="264"/>
            <ac:spMk id="8" creationId="{C2554CA6-288E-4202-BC52-2E5A8F0C0AED}"/>
          </ac:spMkLst>
        </pc:spChg>
        <pc:spChg chg="add">
          <ac:chgData name="Rajnish Katarne (Dr.)" userId="S::rajnish.katarne@nmims.edu::b116014f-eccf-4746-a3d0-8c439d2757a4" providerId="AD" clId="Web-{017E8A08-C232-9468-F577-D7F04A33DC6C}" dt="2024-01-30T08:26:17.388" v="30"/>
          <ac:spMkLst>
            <pc:docMk/>
            <pc:sldMk cId="1424559048" sldId="264"/>
            <ac:spMk id="10" creationId="{B10BB131-AC8E-4A8E-A5D1-36260F720C3B}"/>
          </ac:spMkLst>
        </pc:spChg>
        <pc:spChg chg="add">
          <ac:chgData name="Rajnish Katarne (Dr.)" userId="S::rajnish.katarne@nmims.edu::b116014f-eccf-4746-a3d0-8c439d2757a4" providerId="AD" clId="Web-{017E8A08-C232-9468-F577-D7F04A33DC6C}" dt="2024-01-30T08:26:17.388" v="30"/>
          <ac:spMkLst>
            <pc:docMk/>
            <pc:sldMk cId="1424559048" sldId="264"/>
            <ac:spMk id="12" creationId="{5B7778FC-632E-4DCA-A7CB-0D7731CCF970}"/>
          </ac:spMkLst>
        </pc:spChg>
        <pc:spChg chg="add">
          <ac:chgData name="Rajnish Katarne (Dr.)" userId="S::rajnish.katarne@nmims.edu::b116014f-eccf-4746-a3d0-8c439d2757a4" providerId="AD" clId="Web-{017E8A08-C232-9468-F577-D7F04A33DC6C}" dt="2024-01-30T08:26:17.388" v="30"/>
          <ac:spMkLst>
            <pc:docMk/>
            <pc:sldMk cId="1424559048" sldId="264"/>
            <ac:spMk id="14" creationId="{FA23A907-97FB-4A8F-880A-DD77401C4296}"/>
          </ac:spMkLst>
        </pc:spChg>
      </pc:sldChg>
      <pc:sldChg chg="addSp modSp mod setBg">
        <pc:chgData name="Rajnish Katarne (Dr.)" userId="S::rajnish.katarne@nmims.edu::b116014f-eccf-4746-a3d0-8c439d2757a4" providerId="AD" clId="Web-{017E8A08-C232-9468-F577-D7F04A33DC6C}" dt="2024-01-30T08:26:36.763" v="36" actId="14100"/>
        <pc:sldMkLst>
          <pc:docMk/>
          <pc:sldMk cId="3955045388" sldId="265"/>
        </pc:sldMkLst>
        <pc:spChg chg="mod">
          <ac:chgData name="Rajnish Katarne (Dr.)" userId="S::rajnish.katarne@nmims.edu::b116014f-eccf-4746-a3d0-8c439d2757a4" providerId="AD" clId="Web-{017E8A08-C232-9468-F577-D7F04A33DC6C}" dt="2024-01-30T08:26:27.201" v="31"/>
          <ac:spMkLst>
            <pc:docMk/>
            <pc:sldMk cId="3955045388" sldId="265"/>
            <ac:spMk id="2" creationId="{00000000-0000-0000-0000-000000000000}"/>
          </ac:spMkLst>
        </pc:spChg>
        <pc:spChg chg="mod">
          <ac:chgData name="Rajnish Katarne (Dr.)" userId="S::rajnish.katarne@nmims.edu::b116014f-eccf-4746-a3d0-8c439d2757a4" providerId="AD" clId="Web-{017E8A08-C232-9468-F577-D7F04A33DC6C}" dt="2024-01-30T08:26:36.763" v="36" actId="14100"/>
          <ac:spMkLst>
            <pc:docMk/>
            <pc:sldMk cId="3955045388" sldId="265"/>
            <ac:spMk id="3" creationId="{00000000-0000-0000-0000-000000000000}"/>
          </ac:spMkLst>
        </pc:spChg>
        <pc:spChg chg="add">
          <ac:chgData name="Rajnish Katarne (Dr.)" userId="S::rajnish.katarne@nmims.edu::b116014f-eccf-4746-a3d0-8c439d2757a4" providerId="AD" clId="Web-{017E8A08-C232-9468-F577-D7F04A33DC6C}" dt="2024-01-30T08:26:27.201" v="31"/>
          <ac:spMkLst>
            <pc:docMk/>
            <pc:sldMk cId="3955045388" sldId="265"/>
            <ac:spMk id="9" creationId="{9F7D5CDA-D291-4307-BF55-1381FED29634}"/>
          </ac:spMkLst>
        </pc:spChg>
        <pc:spChg chg="add">
          <ac:chgData name="Rajnish Katarne (Dr.)" userId="S::rajnish.katarne@nmims.edu::b116014f-eccf-4746-a3d0-8c439d2757a4" providerId="AD" clId="Web-{017E8A08-C232-9468-F577-D7F04A33DC6C}" dt="2024-01-30T08:26:27.201" v="31"/>
          <ac:spMkLst>
            <pc:docMk/>
            <pc:sldMk cId="3955045388" sldId="265"/>
            <ac:spMk id="11" creationId="{59B296B9-C5A5-4E4F-9B60-C907B5F1466C}"/>
          </ac:spMkLst>
        </pc:spChg>
        <pc:spChg chg="add">
          <ac:chgData name="Rajnish Katarne (Dr.)" userId="S::rajnish.katarne@nmims.edu::b116014f-eccf-4746-a3d0-8c439d2757a4" providerId="AD" clId="Web-{017E8A08-C232-9468-F577-D7F04A33DC6C}" dt="2024-01-30T08:26:27.201" v="31"/>
          <ac:spMkLst>
            <pc:docMk/>
            <pc:sldMk cId="3955045388" sldId="265"/>
            <ac:spMk id="13" creationId="{D0300FD3-5AF1-6305-15FA-9078072672E2}"/>
          </ac:spMkLst>
        </pc:spChg>
        <pc:picChg chg="add">
          <ac:chgData name="Rajnish Katarne (Dr.)" userId="S::rajnish.katarne@nmims.edu::b116014f-eccf-4746-a3d0-8c439d2757a4" providerId="AD" clId="Web-{017E8A08-C232-9468-F577-D7F04A33DC6C}" dt="2024-01-30T08:26:27.201" v="31"/>
          <ac:picMkLst>
            <pc:docMk/>
            <pc:sldMk cId="3955045388" sldId="265"/>
            <ac:picMk id="5" creationId="{C8AD5274-61F3-E653-4CF8-1656B56EB909}"/>
          </ac:picMkLst>
        </pc:picChg>
      </pc:sldChg>
      <pc:sldChg chg="addSp modSp mod setBg">
        <pc:chgData name="Rajnish Katarne (Dr.)" userId="S::rajnish.katarne@nmims.edu::b116014f-eccf-4746-a3d0-8c439d2757a4" providerId="AD" clId="Web-{017E8A08-C232-9468-F577-D7F04A33DC6C}" dt="2024-01-30T08:26:44.139" v="37"/>
        <pc:sldMkLst>
          <pc:docMk/>
          <pc:sldMk cId="2285461760" sldId="266"/>
        </pc:sldMkLst>
        <pc:spChg chg="mod">
          <ac:chgData name="Rajnish Katarne (Dr.)" userId="S::rajnish.katarne@nmims.edu::b116014f-eccf-4746-a3d0-8c439d2757a4" providerId="AD" clId="Web-{017E8A08-C232-9468-F577-D7F04A33DC6C}" dt="2024-01-30T08:26:44.139" v="37"/>
          <ac:spMkLst>
            <pc:docMk/>
            <pc:sldMk cId="2285461760" sldId="266"/>
            <ac:spMk id="2" creationId="{00000000-0000-0000-0000-000000000000}"/>
          </ac:spMkLst>
        </pc:spChg>
        <pc:spChg chg="mod">
          <ac:chgData name="Rajnish Katarne (Dr.)" userId="S::rajnish.katarne@nmims.edu::b116014f-eccf-4746-a3d0-8c439d2757a4" providerId="AD" clId="Web-{017E8A08-C232-9468-F577-D7F04A33DC6C}" dt="2024-01-30T08:26:44.139" v="37"/>
          <ac:spMkLst>
            <pc:docMk/>
            <pc:sldMk cId="2285461760" sldId="266"/>
            <ac:spMk id="3" creationId="{00000000-0000-0000-0000-000000000000}"/>
          </ac:spMkLst>
        </pc:spChg>
        <pc:spChg chg="add">
          <ac:chgData name="Rajnish Katarne (Dr.)" userId="S::rajnish.katarne@nmims.edu::b116014f-eccf-4746-a3d0-8c439d2757a4" providerId="AD" clId="Web-{017E8A08-C232-9468-F577-D7F04A33DC6C}" dt="2024-01-30T08:26:44.139" v="37"/>
          <ac:spMkLst>
            <pc:docMk/>
            <pc:sldMk cId="2285461760" sldId="266"/>
            <ac:spMk id="9" creationId="{460B0EFB-53ED-4F35-B05D-F658EA021C65}"/>
          </ac:spMkLst>
        </pc:spChg>
        <pc:spChg chg="add">
          <ac:chgData name="Rajnish Katarne (Dr.)" userId="S::rajnish.katarne@nmims.edu::b116014f-eccf-4746-a3d0-8c439d2757a4" providerId="AD" clId="Web-{017E8A08-C232-9468-F577-D7F04A33DC6C}" dt="2024-01-30T08:26:44.139" v="37"/>
          <ac:spMkLst>
            <pc:docMk/>
            <pc:sldMk cId="2285461760" sldId="266"/>
            <ac:spMk id="11" creationId="{835EF3DD-7D43-4A27-8967-A92FD8CC9365}"/>
          </ac:spMkLst>
        </pc:spChg>
        <pc:picChg chg="add">
          <ac:chgData name="Rajnish Katarne (Dr.)" userId="S::rajnish.katarne@nmims.edu::b116014f-eccf-4746-a3d0-8c439d2757a4" providerId="AD" clId="Web-{017E8A08-C232-9468-F577-D7F04A33DC6C}" dt="2024-01-30T08:26:44.139" v="37"/>
          <ac:picMkLst>
            <pc:docMk/>
            <pc:sldMk cId="2285461760" sldId="266"/>
            <ac:picMk id="5" creationId="{1522DAFA-FF1A-42A1-3337-18C8B02FDBB0}"/>
          </ac:picMkLst>
        </pc:picChg>
      </pc:sldChg>
      <pc:sldChg chg="addSp modSp mod setBg">
        <pc:chgData name="Rajnish Katarne (Dr.)" userId="S::rajnish.katarne@nmims.edu::b116014f-eccf-4746-a3d0-8c439d2757a4" providerId="AD" clId="Web-{017E8A08-C232-9468-F577-D7F04A33DC6C}" dt="2024-01-30T08:27:00.061" v="40" actId="14100"/>
        <pc:sldMkLst>
          <pc:docMk/>
          <pc:sldMk cId="116338112" sldId="267"/>
        </pc:sldMkLst>
        <pc:spChg chg="mod">
          <ac:chgData name="Rajnish Katarne (Dr.)" userId="S::rajnish.katarne@nmims.edu::b116014f-eccf-4746-a3d0-8c439d2757a4" providerId="AD" clId="Web-{017E8A08-C232-9468-F577-D7F04A33DC6C}" dt="2024-01-30T08:26:52.795" v="38"/>
          <ac:spMkLst>
            <pc:docMk/>
            <pc:sldMk cId="116338112" sldId="267"/>
            <ac:spMk id="2" creationId="{00000000-0000-0000-0000-000000000000}"/>
          </ac:spMkLst>
        </pc:spChg>
        <pc:spChg chg="mod">
          <ac:chgData name="Rajnish Katarne (Dr.)" userId="S::rajnish.katarne@nmims.edu::b116014f-eccf-4746-a3d0-8c439d2757a4" providerId="AD" clId="Web-{017E8A08-C232-9468-F577-D7F04A33DC6C}" dt="2024-01-30T08:27:00.061" v="40" actId="14100"/>
          <ac:spMkLst>
            <pc:docMk/>
            <pc:sldMk cId="116338112" sldId="267"/>
            <ac:spMk id="3" creationId="{00000000-0000-0000-0000-000000000000}"/>
          </ac:spMkLst>
        </pc:spChg>
        <pc:spChg chg="add">
          <ac:chgData name="Rajnish Katarne (Dr.)" userId="S::rajnish.katarne@nmims.edu::b116014f-eccf-4746-a3d0-8c439d2757a4" providerId="AD" clId="Web-{017E8A08-C232-9468-F577-D7F04A33DC6C}" dt="2024-01-30T08:26:52.795" v="38"/>
          <ac:spMkLst>
            <pc:docMk/>
            <pc:sldMk cId="116338112" sldId="267"/>
            <ac:spMk id="9" creationId="{460B0EFB-53ED-4F35-B05D-F658EA021C65}"/>
          </ac:spMkLst>
        </pc:spChg>
        <pc:spChg chg="add">
          <ac:chgData name="Rajnish Katarne (Dr.)" userId="S::rajnish.katarne@nmims.edu::b116014f-eccf-4746-a3d0-8c439d2757a4" providerId="AD" clId="Web-{017E8A08-C232-9468-F577-D7F04A33DC6C}" dt="2024-01-30T08:26:52.795" v="38"/>
          <ac:spMkLst>
            <pc:docMk/>
            <pc:sldMk cId="116338112" sldId="267"/>
            <ac:spMk id="11" creationId="{835EF3DD-7D43-4A27-8967-A92FD8CC9365}"/>
          </ac:spMkLst>
        </pc:spChg>
        <pc:picChg chg="add">
          <ac:chgData name="Rajnish Katarne (Dr.)" userId="S::rajnish.katarne@nmims.edu::b116014f-eccf-4746-a3d0-8c439d2757a4" providerId="AD" clId="Web-{017E8A08-C232-9468-F577-D7F04A33DC6C}" dt="2024-01-30T08:26:52.795" v="38"/>
          <ac:picMkLst>
            <pc:docMk/>
            <pc:sldMk cId="116338112" sldId="267"/>
            <ac:picMk id="5" creationId="{2ACCE2E2-1EF0-DE0D-FA1E-1CFB218F5D4F}"/>
          </ac:picMkLst>
        </pc:picChg>
      </pc:sldChg>
      <pc:sldChg chg="addSp modSp mod setBg">
        <pc:chgData name="Rajnish Katarne (Dr.)" userId="S::rajnish.katarne@nmims.edu::b116014f-eccf-4746-a3d0-8c439d2757a4" providerId="AD" clId="Web-{017E8A08-C232-9468-F577-D7F04A33DC6C}" dt="2024-01-30T08:27:27.484" v="44" actId="14100"/>
        <pc:sldMkLst>
          <pc:docMk/>
          <pc:sldMk cId="1610587382" sldId="268"/>
        </pc:sldMkLst>
        <pc:spChg chg="mod">
          <ac:chgData name="Rajnish Katarne (Dr.)" userId="S::rajnish.katarne@nmims.edu::b116014f-eccf-4746-a3d0-8c439d2757a4" providerId="AD" clId="Web-{017E8A08-C232-9468-F577-D7F04A33DC6C}" dt="2024-01-30T08:27:19.906" v="41"/>
          <ac:spMkLst>
            <pc:docMk/>
            <pc:sldMk cId="1610587382" sldId="268"/>
            <ac:spMk id="2" creationId="{00000000-0000-0000-0000-000000000000}"/>
          </ac:spMkLst>
        </pc:spChg>
        <pc:spChg chg="mod">
          <ac:chgData name="Rajnish Katarne (Dr.)" userId="S::rajnish.katarne@nmims.edu::b116014f-eccf-4746-a3d0-8c439d2757a4" providerId="AD" clId="Web-{017E8A08-C232-9468-F577-D7F04A33DC6C}" dt="2024-01-30T08:27:27.484" v="44" actId="14100"/>
          <ac:spMkLst>
            <pc:docMk/>
            <pc:sldMk cId="1610587382" sldId="268"/>
            <ac:spMk id="3" creationId="{00000000-0000-0000-0000-000000000000}"/>
          </ac:spMkLst>
        </pc:spChg>
        <pc:spChg chg="add">
          <ac:chgData name="Rajnish Katarne (Dr.)" userId="S::rajnish.katarne@nmims.edu::b116014f-eccf-4746-a3d0-8c439d2757a4" providerId="AD" clId="Web-{017E8A08-C232-9468-F577-D7F04A33DC6C}" dt="2024-01-30T08:27:19.906" v="41"/>
          <ac:spMkLst>
            <pc:docMk/>
            <pc:sldMk cId="1610587382" sldId="268"/>
            <ac:spMk id="8" creationId="{907EF6B7-1338-4443-8C46-6A318D952DFD}"/>
          </ac:spMkLst>
        </pc:spChg>
        <pc:spChg chg="add">
          <ac:chgData name="Rajnish Katarne (Dr.)" userId="S::rajnish.katarne@nmims.edu::b116014f-eccf-4746-a3d0-8c439d2757a4" providerId="AD" clId="Web-{017E8A08-C232-9468-F577-D7F04A33DC6C}" dt="2024-01-30T08:27:19.906" v="41"/>
          <ac:spMkLst>
            <pc:docMk/>
            <pc:sldMk cId="1610587382" sldId="268"/>
            <ac:spMk id="10" creationId="{DAAE4CDD-124C-4DCF-9584-B6033B545DD5}"/>
          </ac:spMkLst>
        </pc:spChg>
        <pc:spChg chg="add">
          <ac:chgData name="Rajnish Katarne (Dr.)" userId="S::rajnish.katarne@nmims.edu::b116014f-eccf-4746-a3d0-8c439d2757a4" providerId="AD" clId="Web-{017E8A08-C232-9468-F577-D7F04A33DC6C}" dt="2024-01-30T08:27:19.906" v="41"/>
          <ac:spMkLst>
            <pc:docMk/>
            <pc:sldMk cId="1610587382" sldId="268"/>
            <ac:spMk id="12" creationId="{081E4A58-353D-44AE-B2FC-2A74E2E400F7}"/>
          </ac:spMkLst>
        </pc:spChg>
      </pc:sldChg>
      <pc:sldChg chg="addSp modSp mod setBg">
        <pc:chgData name="Rajnish Katarne (Dr.)" userId="S::rajnish.katarne@nmims.edu::b116014f-eccf-4746-a3d0-8c439d2757a4" providerId="AD" clId="Web-{017E8A08-C232-9468-F577-D7F04A33DC6C}" dt="2024-01-30T08:26:00.465" v="28" actId="14100"/>
        <pc:sldMkLst>
          <pc:docMk/>
          <pc:sldMk cId="678230187" sldId="274"/>
        </pc:sldMkLst>
        <pc:spChg chg="mod">
          <ac:chgData name="Rajnish Katarne (Dr.)" userId="S::rajnish.katarne@nmims.edu::b116014f-eccf-4746-a3d0-8c439d2757a4" providerId="AD" clId="Web-{017E8A08-C232-9468-F577-D7F04A33DC6C}" dt="2024-01-30T08:25:44.527" v="24"/>
          <ac:spMkLst>
            <pc:docMk/>
            <pc:sldMk cId="678230187" sldId="274"/>
            <ac:spMk id="2" creationId="{00000000-0000-0000-0000-000000000000}"/>
          </ac:spMkLst>
        </pc:spChg>
        <pc:spChg chg="mod">
          <ac:chgData name="Rajnish Katarne (Dr.)" userId="S::rajnish.katarne@nmims.edu::b116014f-eccf-4746-a3d0-8c439d2757a4" providerId="AD" clId="Web-{017E8A08-C232-9468-F577-D7F04A33DC6C}" dt="2024-01-30T08:26:00.465" v="28" actId="14100"/>
          <ac:spMkLst>
            <pc:docMk/>
            <pc:sldMk cId="678230187" sldId="274"/>
            <ac:spMk id="3" creationId="{00000000-0000-0000-0000-000000000000}"/>
          </ac:spMkLst>
        </pc:spChg>
        <pc:spChg chg="add">
          <ac:chgData name="Rajnish Katarne (Dr.)" userId="S::rajnish.katarne@nmims.edu::b116014f-eccf-4746-a3d0-8c439d2757a4" providerId="AD" clId="Web-{017E8A08-C232-9468-F577-D7F04A33DC6C}" dt="2024-01-30T08:25:44.527" v="24"/>
          <ac:spMkLst>
            <pc:docMk/>
            <pc:sldMk cId="678230187" sldId="274"/>
            <ac:spMk id="9" creationId="{C0763A76-9F1C-4FC5-82B7-DD475DA461B2}"/>
          </ac:spMkLst>
        </pc:spChg>
        <pc:spChg chg="add">
          <ac:chgData name="Rajnish Katarne (Dr.)" userId="S::rajnish.katarne@nmims.edu::b116014f-eccf-4746-a3d0-8c439d2757a4" providerId="AD" clId="Web-{017E8A08-C232-9468-F577-D7F04A33DC6C}" dt="2024-01-30T08:25:44.527" v="24"/>
          <ac:spMkLst>
            <pc:docMk/>
            <pc:sldMk cId="678230187" sldId="274"/>
            <ac:spMk id="11" creationId="{E81BF4F6-F2CF-4984-9D14-D6966D92F99F}"/>
          </ac:spMkLst>
        </pc:spChg>
        <pc:picChg chg="add">
          <ac:chgData name="Rajnish Katarne (Dr.)" userId="S::rajnish.katarne@nmims.edu::b116014f-eccf-4746-a3d0-8c439d2757a4" providerId="AD" clId="Web-{017E8A08-C232-9468-F577-D7F04A33DC6C}" dt="2024-01-30T08:25:44.527" v="24"/>
          <ac:picMkLst>
            <pc:docMk/>
            <pc:sldMk cId="678230187" sldId="274"/>
            <ac:picMk id="5" creationId="{3CE205DD-B37B-C8B9-2C40-DD0BB2C88286}"/>
          </ac:picMkLst>
        </pc:picChg>
      </pc:sldChg>
      <pc:sldChg chg="addSp modSp mod setBg">
        <pc:chgData name="Rajnish Katarne (Dr.)" userId="S::rajnish.katarne@nmims.edu::b116014f-eccf-4746-a3d0-8c439d2757a4" providerId="AD" clId="Web-{017E8A08-C232-9468-F577-D7F04A33DC6C}" dt="2024-01-30T08:32:57.623" v="117"/>
        <pc:sldMkLst>
          <pc:docMk/>
          <pc:sldMk cId="2831824800" sldId="275"/>
        </pc:sldMkLst>
        <pc:spChg chg="mod">
          <ac:chgData name="Rajnish Katarne (Dr.)" userId="S::rajnish.katarne@nmims.edu::b116014f-eccf-4746-a3d0-8c439d2757a4" providerId="AD" clId="Web-{017E8A08-C232-9468-F577-D7F04A33DC6C}" dt="2024-01-30T08:32:57.623" v="117"/>
          <ac:spMkLst>
            <pc:docMk/>
            <pc:sldMk cId="2831824800" sldId="275"/>
            <ac:spMk id="2" creationId="{00000000-0000-0000-0000-000000000000}"/>
          </ac:spMkLst>
        </pc:spChg>
        <pc:spChg chg="mod">
          <ac:chgData name="Rajnish Katarne (Dr.)" userId="S::rajnish.katarne@nmims.edu::b116014f-eccf-4746-a3d0-8c439d2757a4" providerId="AD" clId="Web-{017E8A08-C232-9468-F577-D7F04A33DC6C}" dt="2024-01-30T08:32:57.623" v="117"/>
          <ac:spMkLst>
            <pc:docMk/>
            <pc:sldMk cId="2831824800" sldId="275"/>
            <ac:spMk id="3" creationId="{00000000-0000-0000-0000-000000000000}"/>
          </ac:spMkLst>
        </pc:spChg>
        <pc:spChg chg="add">
          <ac:chgData name="Rajnish Katarne (Dr.)" userId="S::rajnish.katarne@nmims.edu::b116014f-eccf-4746-a3d0-8c439d2757a4" providerId="AD" clId="Web-{017E8A08-C232-9468-F577-D7F04A33DC6C}" dt="2024-01-30T08:32:57.623" v="117"/>
          <ac:spMkLst>
            <pc:docMk/>
            <pc:sldMk cId="2831824800" sldId="275"/>
            <ac:spMk id="8" creationId="{1BB867FF-FC45-48F7-8104-F89BE54909F1}"/>
          </ac:spMkLst>
        </pc:spChg>
        <pc:spChg chg="add">
          <ac:chgData name="Rajnish Katarne (Dr.)" userId="S::rajnish.katarne@nmims.edu::b116014f-eccf-4746-a3d0-8c439d2757a4" providerId="AD" clId="Web-{017E8A08-C232-9468-F577-D7F04A33DC6C}" dt="2024-01-30T08:32:57.623" v="117"/>
          <ac:spMkLst>
            <pc:docMk/>
            <pc:sldMk cId="2831824800" sldId="275"/>
            <ac:spMk id="10" creationId="{8BB56887-D0D5-4F0C-9E19-7247EB83C8B7}"/>
          </ac:spMkLst>
        </pc:spChg>
        <pc:spChg chg="add">
          <ac:chgData name="Rajnish Katarne (Dr.)" userId="S::rajnish.katarne@nmims.edu::b116014f-eccf-4746-a3d0-8c439d2757a4" providerId="AD" clId="Web-{017E8A08-C232-9468-F577-D7F04A33DC6C}" dt="2024-01-30T08:32:57.623" v="117"/>
          <ac:spMkLst>
            <pc:docMk/>
            <pc:sldMk cId="2831824800" sldId="275"/>
            <ac:spMk id="12" creationId="{081E4A58-353D-44AE-B2FC-2A74E2E400F7}"/>
          </ac:spMkLst>
        </pc:spChg>
      </pc:sldChg>
      <pc:sldChg chg="addSp modSp mod setBg">
        <pc:chgData name="Rajnish Katarne (Dr.)" userId="S::rajnish.katarne@nmims.edu::b116014f-eccf-4746-a3d0-8c439d2757a4" providerId="AD" clId="Web-{017E8A08-C232-9468-F577-D7F04A33DC6C}" dt="2024-01-30T08:27:34" v="45"/>
        <pc:sldMkLst>
          <pc:docMk/>
          <pc:sldMk cId="2481666807" sldId="281"/>
        </pc:sldMkLst>
        <pc:spChg chg="mod">
          <ac:chgData name="Rajnish Katarne (Dr.)" userId="S::rajnish.katarne@nmims.edu::b116014f-eccf-4746-a3d0-8c439d2757a4" providerId="AD" clId="Web-{017E8A08-C232-9468-F577-D7F04A33DC6C}" dt="2024-01-30T08:27:34" v="45"/>
          <ac:spMkLst>
            <pc:docMk/>
            <pc:sldMk cId="2481666807" sldId="281"/>
            <ac:spMk id="2" creationId="{00000000-0000-0000-0000-000000000000}"/>
          </ac:spMkLst>
        </pc:spChg>
        <pc:spChg chg="mod">
          <ac:chgData name="Rajnish Katarne (Dr.)" userId="S::rajnish.katarne@nmims.edu::b116014f-eccf-4746-a3d0-8c439d2757a4" providerId="AD" clId="Web-{017E8A08-C232-9468-F577-D7F04A33DC6C}" dt="2024-01-30T08:27:34" v="45"/>
          <ac:spMkLst>
            <pc:docMk/>
            <pc:sldMk cId="2481666807" sldId="281"/>
            <ac:spMk id="3" creationId="{00000000-0000-0000-0000-000000000000}"/>
          </ac:spMkLst>
        </pc:spChg>
        <pc:spChg chg="add">
          <ac:chgData name="Rajnish Katarne (Dr.)" userId="S::rajnish.katarne@nmims.edu::b116014f-eccf-4746-a3d0-8c439d2757a4" providerId="AD" clId="Web-{017E8A08-C232-9468-F577-D7F04A33DC6C}" dt="2024-01-30T08:27:34" v="45"/>
          <ac:spMkLst>
            <pc:docMk/>
            <pc:sldMk cId="2481666807" sldId="281"/>
            <ac:spMk id="8" creationId="{389575E1-3389-451A-A5F7-27854C25C599}"/>
          </ac:spMkLst>
        </pc:spChg>
        <pc:spChg chg="add">
          <ac:chgData name="Rajnish Katarne (Dr.)" userId="S::rajnish.katarne@nmims.edu::b116014f-eccf-4746-a3d0-8c439d2757a4" providerId="AD" clId="Web-{017E8A08-C232-9468-F577-D7F04A33DC6C}" dt="2024-01-30T08:27:34" v="45"/>
          <ac:spMkLst>
            <pc:docMk/>
            <pc:sldMk cId="2481666807" sldId="281"/>
            <ac:spMk id="10" creationId="{A53CCC5C-D88E-40FB-B30B-23DCDBD01D37}"/>
          </ac:spMkLst>
        </pc:spChg>
        <pc:spChg chg="add">
          <ac:chgData name="Rajnish Katarne (Dr.)" userId="S::rajnish.katarne@nmims.edu::b116014f-eccf-4746-a3d0-8c439d2757a4" providerId="AD" clId="Web-{017E8A08-C232-9468-F577-D7F04A33DC6C}" dt="2024-01-30T08:27:34" v="45"/>
          <ac:spMkLst>
            <pc:docMk/>
            <pc:sldMk cId="2481666807" sldId="281"/>
            <ac:spMk id="12" creationId="{081E4A58-353D-44AE-B2FC-2A74E2E400F7}"/>
          </ac:spMkLst>
        </pc:spChg>
      </pc:sldChg>
      <pc:sldChg chg="addSp modSp mod setBg">
        <pc:chgData name="Rajnish Katarne (Dr.)" userId="S::rajnish.katarne@nmims.edu::b116014f-eccf-4746-a3d0-8c439d2757a4" providerId="AD" clId="Web-{017E8A08-C232-9468-F577-D7F04A33DC6C}" dt="2024-01-30T08:29:05.004" v="57"/>
        <pc:sldMkLst>
          <pc:docMk/>
          <pc:sldMk cId="2440040656" sldId="282"/>
        </pc:sldMkLst>
        <pc:spChg chg="mod">
          <ac:chgData name="Rajnish Katarne (Dr.)" userId="S::rajnish.katarne@nmims.edu::b116014f-eccf-4746-a3d0-8c439d2757a4" providerId="AD" clId="Web-{017E8A08-C232-9468-F577-D7F04A33DC6C}" dt="2024-01-30T08:29:05.004" v="57"/>
          <ac:spMkLst>
            <pc:docMk/>
            <pc:sldMk cId="2440040656" sldId="282"/>
            <ac:spMk id="2" creationId="{00000000-0000-0000-0000-000000000000}"/>
          </ac:spMkLst>
        </pc:spChg>
        <pc:spChg chg="mod">
          <ac:chgData name="Rajnish Katarne (Dr.)" userId="S::rajnish.katarne@nmims.edu::b116014f-eccf-4746-a3d0-8c439d2757a4" providerId="AD" clId="Web-{017E8A08-C232-9468-F577-D7F04A33DC6C}" dt="2024-01-30T08:29:05.004" v="57"/>
          <ac:spMkLst>
            <pc:docMk/>
            <pc:sldMk cId="2440040656" sldId="282"/>
            <ac:spMk id="3" creationId="{00000000-0000-0000-0000-000000000000}"/>
          </ac:spMkLst>
        </pc:spChg>
        <pc:spChg chg="add">
          <ac:chgData name="Rajnish Katarne (Dr.)" userId="S::rajnish.katarne@nmims.edu::b116014f-eccf-4746-a3d0-8c439d2757a4" providerId="AD" clId="Web-{017E8A08-C232-9468-F577-D7F04A33DC6C}" dt="2024-01-30T08:29:05.004" v="57"/>
          <ac:spMkLst>
            <pc:docMk/>
            <pc:sldMk cId="2440040656" sldId="282"/>
            <ac:spMk id="8" creationId="{389575E1-3389-451A-A5F7-27854C25C599}"/>
          </ac:spMkLst>
        </pc:spChg>
        <pc:spChg chg="add">
          <ac:chgData name="Rajnish Katarne (Dr.)" userId="S::rajnish.katarne@nmims.edu::b116014f-eccf-4746-a3d0-8c439d2757a4" providerId="AD" clId="Web-{017E8A08-C232-9468-F577-D7F04A33DC6C}" dt="2024-01-30T08:29:05.004" v="57"/>
          <ac:spMkLst>
            <pc:docMk/>
            <pc:sldMk cId="2440040656" sldId="282"/>
            <ac:spMk id="10" creationId="{A53CCC5C-D88E-40FB-B30B-23DCDBD01D37}"/>
          </ac:spMkLst>
        </pc:spChg>
        <pc:spChg chg="add">
          <ac:chgData name="Rajnish Katarne (Dr.)" userId="S::rajnish.katarne@nmims.edu::b116014f-eccf-4746-a3d0-8c439d2757a4" providerId="AD" clId="Web-{017E8A08-C232-9468-F577-D7F04A33DC6C}" dt="2024-01-30T08:29:05.004" v="57"/>
          <ac:spMkLst>
            <pc:docMk/>
            <pc:sldMk cId="2440040656" sldId="282"/>
            <ac:spMk id="12" creationId="{081E4A58-353D-44AE-B2FC-2A74E2E400F7}"/>
          </ac:spMkLst>
        </pc:spChg>
      </pc:sldChg>
      <pc:sldChg chg="addSp modSp mod setBg">
        <pc:chgData name="Rajnish Katarne (Dr.)" userId="S::rajnish.katarne@nmims.edu::b116014f-eccf-4746-a3d0-8c439d2757a4" providerId="AD" clId="Web-{017E8A08-C232-9468-F577-D7F04A33DC6C}" dt="2024-01-30T08:29:21.223" v="61" actId="14100"/>
        <pc:sldMkLst>
          <pc:docMk/>
          <pc:sldMk cId="1706998378" sldId="286"/>
        </pc:sldMkLst>
        <pc:spChg chg="mod">
          <ac:chgData name="Rajnish Katarne (Dr.)" userId="S::rajnish.katarne@nmims.edu::b116014f-eccf-4746-a3d0-8c439d2757a4" providerId="AD" clId="Web-{017E8A08-C232-9468-F577-D7F04A33DC6C}" dt="2024-01-30T08:29:10.410" v="58"/>
          <ac:spMkLst>
            <pc:docMk/>
            <pc:sldMk cId="1706998378" sldId="286"/>
            <ac:spMk id="2" creationId="{00000000-0000-0000-0000-000000000000}"/>
          </ac:spMkLst>
        </pc:spChg>
        <pc:spChg chg="mod">
          <ac:chgData name="Rajnish Katarne (Dr.)" userId="S::rajnish.katarne@nmims.edu::b116014f-eccf-4746-a3d0-8c439d2757a4" providerId="AD" clId="Web-{017E8A08-C232-9468-F577-D7F04A33DC6C}" dt="2024-01-30T08:29:21.223" v="61" actId="14100"/>
          <ac:spMkLst>
            <pc:docMk/>
            <pc:sldMk cId="1706998378" sldId="286"/>
            <ac:spMk id="3" creationId="{00000000-0000-0000-0000-000000000000}"/>
          </ac:spMkLst>
        </pc:spChg>
        <pc:spChg chg="add">
          <ac:chgData name="Rajnish Katarne (Dr.)" userId="S::rajnish.katarne@nmims.edu::b116014f-eccf-4746-a3d0-8c439d2757a4" providerId="AD" clId="Web-{017E8A08-C232-9468-F577-D7F04A33DC6C}" dt="2024-01-30T08:29:10.410" v="58"/>
          <ac:spMkLst>
            <pc:docMk/>
            <pc:sldMk cId="1706998378" sldId="286"/>
            <ac:spMk id="9" creationId="{C0763A76-9F1C-4FC5-82B7-DD475DA461B2}"/>
          </ac:spMkLst>
        </pc:spChg>
        <pc:spChg chg="add">
          <ac:chgData name="Rajnish Katarne (Dr.)" userId="S::rajnish.katarne@nmims.edu::b116014f-eccf-4746-a3d0-8c439d2757a4" providerId="AD" clId="Web-{017E8A08-C232-9468-F577-D7F04A33DC6C}" dt="2024-01-30T08:29:10.410" v="58"/>
          <ac:spMkLst>
            <pc:docMk/>
            <pc:sldMk cId="1706998378" sldId="286"/>
            <ac:spMk id="11" creationId="{E81BF4F6-F2CF-4984-9D14-D6966D92F99F}"/>
          </ac:spMkLst>
        </pc:spChg>
        <pc:picChg chg="add">
          <ac:chgData name="Rajnish Katarne (Dr.)" userId="S::rajnish.katarne@nmims.edu::b116014f-eccf-4746-a3d0-8c439d2757a4" providerId="AD" clId="Web-{017E8A08-C232-9468-F577-D7F04A33DC6C}" dt="2024-01-30T08:29:10.410" v="58"/>
          <ac:picMkLst>
            <pc:docMk/>
            <pc:sldMk cId="1706998378" sldId="286"/>
            <ac:picMk id="5" creationId="{944DDED8-31E2-CB0F-C814-12C7E74FFB5A}"/>
          </ac:picMkLst>
        </pc:picChg>
      </pc:sldChg>
      <pc:sldChg chg="addSp modSp mod setBg">
        <pc:chgData name="Rajnish Katarne (Dr.)" userId="S::rajnish.katarne@nmims.edu::b116014f-eccf-4746-a3d0-8c439d2757a4" providerId="AD" clId="Web-{017E8A08-C232-9468-F577-D7F04A33DC6C}" dt="2024-01-30T08:29:49.006" v="69" actId="14100"/>
        <pc:sldMkLst>
          <pc:docMk/>
          <pc:sldMk cId="719426365" sldId="287"/>
        </pc:sldMkLst>
        <pc:spChg chg="mod">
          <ac:chgData name="Rajnish Katarne (Dr.)" userId="S::rajnish.katarne@nmims.edu::b116014f-eccf-4746-a3d0-8c439d2757a4" providerId="AD" clId="Web-{017E8A08-C232-9468-F577-D7F04A33DC6C}" dt="2024-01-30T08:29:38.333" v="64" actId="14100"/>
          <ac:spMkLst>
            <pc:docMk/>
            <pc:sldMk cId="719426365" sldId="287"/>
            <ac:spMk id="2" creationId="{00000000-0000-0000-0000-000000000000}"/>
          </ac:spMkLst>
        </pc:spChg>
        <pc:spChg chg="mod">
          <ac:chgData name="Rajnish Katarne (Dr.)" userId="S::rajnish.katarne@nmims.edu::b116014f-eccf-4746-a3d0-8c439d2757a4" providerId="AD" clId="Web-{017E8A08-C232-9468-F577-D7F04A33DC6C}" dt="2024-01-30T08:29:49.006" v="69" actId="14100"/>
          <ac:spMkLst>
            <pc:docMk/>
            <pc:sldMk cId="719426365" sldId="287"/>
            <ac:spMk id="3" creationId="{00000000-0000-0000-0000-000000000000}"/>
          </ac:spMkLst>
        </pc:spChg>
        <pc:spChg chg="add">
          <ac:chgData name="Rajnish Katarne (Dr.)" userId="S::rajnish.katarne@nmims.edu::b116014f-eccf-4746-a3d0-8c439d2757a4" providerId="AD" clId="Web-{017E8A08-C232-9468-F577-D7F04A33DC6C}" dt="2024-01-30T08:29:32.474" v="62"/>
          <ac:spMkLst>
            <pc:docMk/>
            <pc:sldMk cId="719426365" sldId="287"/>
            <ac:spMk id="9" creationId="{AE3A741D-C19B-960A-5803-1C5887147820}"/>
          </ac:spMkLst>
        </pc:spChg>
        <pc:spChg chg="add">
          <ac:chgData name="Rajnish Katarne (Dr.)" userId="S::rajnish.katarne@nmims.edu::b116014f-eccf-4746-a3d0-8c439d2757a4" providerId="AD" clId="Web-{017E8A08-C232-9468-F577-D7F04A33DC6C}" dt="2024-01-30T08:29:32.474" v="62"/>
          <ac:spMkLst>
            <pc:docMk/>
            <pc:sldMk cId="719426365" sldId="287"/>
            <ac:spMk id="11" creationId="{9C3A50E9-9119-7BC3-083B-2D84CCC78E47}"/>
          </ac:spMkLst>
        </pc:spChg>
        <pc:spChg chg="add">
          <ac:chgData name="Rajnish Katarne (Dr.)" userId="S::rajnish.katarne@nmims.edu::b116014f-eccf-4746-a3d0-8c439d2757a4" providerId="AD" clId="Web-{017E8A08-C232-9468-F577-D7F04A33DC6C}" dt="2024-01-30T08:29:32.474" v="62"/>
          <ac:spMkLst>
            <pc:docMk/>
            <pc:sldMk cId="719426365" sldId="287"/>
            <ac:spMk id="13" creationId="{DC39DE25-0E4E-0AA7-0932-1D78C2372786}"/>
          </ac:spMkLst>
        </pc:spChg>
        <pc:spChg chg="add">
          <ac:chgData name="Rajnish Katarne (Dr.)" userId="S::rajnish.katarne@nmims.edu::b116014f-eccf-4746-a3d0-8c439d2757a4" providerId="AD" clId="Web-{017E8A08-C232-9468-F577-D7F04A33DC6C}" dt="2024-01-30T08:29:32.474" v="62"/>
          <ac:spMkLst>
            <pc:docMk/>
            <pc:sldMk cId="719426365" sldId="287"/>
            <ac:spMk id="15" creationId="{8D6EA299-0840-6DEA-E670-C49AEBC87E89}"/>
          </ac:spMkLst>
        </pc:spChg>
        <pc:picChg chg="add">
          <ac:chgData name="Rajnish Katarne (Dr.)" userId="S::rajnish.katarne@nmims.edu::b116014f-eccf-4746-a3d0-8c439d2757a4" providerId="AD" clId="Web-{017E8A08-C232-9468-F577-D7F04A33DC6C}" dt="2024-01-30T08:29:32.474" v="62"/>
          <ac:picMkLst>
            <pc:docMk/>
            <pc:sldMk cId="719426365" sldId="287"/>
            <ac:picMk id="5" creationId="{A2DC6D83-C2B9-C2A4-A423-1B53435596F2}"/>
          </ac:picMkLst>
        </pc:picChg>
      </pc:sldChg>
      <pc:sldChg chg="addSp modSp mod setBg">
        <pc:chgData name="Rajnish Katarne (Dr.)" userId="S::rajnish.katarne@nmims.edu::b116014f-eccf-4746-a3d0-8c439d2757a4" providerId="AD" clId="Web-{017E8A08-C232-9468-F577-D7F04A33DC6C}" dt="2024-01-30T08:30:04.709" v="73" actId="20577"/>
        <pc:sldMkLst>
          <pc:docMk/>
          <pc:sldMk cId="2711005518" sldId="288"/>
        </pc:sldMkLst>
        <pc:spChg chg="mod">
          <ac:chgData name="Rajnish Katarne (Dr.)" userId="S::rajnish.katarne@nmims.edu::b116014f-eccf-4746-a3d0-8c439d2757a4" providerId="AD" clId="Web-{017E8A08-C232-9468-F577-D7F04A33DC6C}" dt="2024-01-30T08:29:56.490" v="70"/>
          <ac:spMkLst>
            <pc:docMk/>
            <pc:sldMk cId="2711005518" sldId="288"/>
            <ac:spMk id="2" creationId="{00000000-0000-0000-0000-000000000000}"/>
          </ac:spMkLst>
        </pc:spChg>
        <pc:spChg chg="mod">
          <ac:chgData name="Rajnish Katarne (Dr.)" userId="S::rajnish.katarne@nmims.edu::b116014f-eccf-4746-a3d0-8c439d2757a4" providerId="AD" clId="Web-{017E8A08-C232-9468-F577-D7F04A33DC6C}" dt="2024-01-30T08:30:04.709" v="73" actId="20577"/>
          <ac:spMkLst>
            <pc:docMk/>
            <pc:sldMk cId="2711005518" sldId="288"/>
            <ac:spMk id="3" creationId="{00000000-0000-0000-0000-000000000000}"/>
          </ac:spMkLst>
        </pc:spChg>
        <pc:picChg chg="add">
          <ac:chgData name="Rajnish Katarne (Dr.)" userId="S::rajnish.katarne@nmims.edu::b116014f-eccf-4746-a3d0-8c439d2757a4" providerId="AD" clId="Web-{017E8A08-C232-9468-F577-D7F04A33DC6C}" dt="2024-01-30T08:29:56.490" v="70"/>
          <ac:picMkLst>
            <pc:docMk/>
            <pc:sldMk cId="2711005518" sldId="288"/>
            <ac:picMk id="5" creationId="{AA67BE15-F170-1883-EF15-7D7C727EC959}"/>
          </ac:picMkLst>
        </pc:picChg>
        <pc:cxnChg chg="add">
          <ac:chgData name="Rajnish Katarne (Dr.)" userId="S::rajnish.katarne@nmims.edu::b116014f-eccf-4746-a3d0-8c439d2757a4" providerId="AD" clId="Web-{017E8A08-C232-9468-F577-D7F04A33DC6C}" dt="2024-01-30T08:29:56.490" v="70"/>
          <ac:cxnSpMkLst>
            <pc:docMk/>
            <pc:sldMk cId="2711005518" sldId="288"/>
            <ac:cxnSpMk id="9" creationId="{1503BFE4-729B-D9D0-C17B-501E6AF1127A}"/>
          </ac:cxnSpMkLst>
        </pc:cxnChg>
      </pc:sldChg>
      <pc:sldChg chg="addSp modSp mod setBg">
        <pc:chgData name="Rajnish Katarne (Dr.)" userId="S::rajnish.katarne@nmims.edu::b116014f-eccf-4746-a3d0-8c439d2757a4" providerId="AD" clId="Web-{017E8A08-C232-9468-F577-D7F04A33DC6C}" dt="2024-01-30T08:30:26.445" v="81" actId="1076"/>
        <pc:sldMkLst>
          <pc:docMk/>
          <pc:sldMk cId="2093454824" sldId="289"/>
        </pc:sldMkLst>
        <pc:spChg chg="mod">
          <ac:chgData name="Rajnish Katarne (Dr.)" userId="S::rajnish.katarne@nmims.edu::b116014f-eccf-4746-a3d0-8c439d2757a4" providerId="AD" clId="Web-{017E8A08-C232-9468-F577-D7F04A33DC6C}" dt="2024-01-30T08:30:23.929" v="80" actId="1076"/>
          <ac:spMkLst>
            <pc:docMk/>
            <pc:sldMk cId="2093454824" sldId="289"/>
            <ac:spMk id="2" creationId="{00000000-0000-0000-0000-000000000000}"/>
          </ac:spMkLst>
        </pc:spChg>
        <pc:spChg chg="mod">
          <ac:chgData name="Rajnish Katarne (Dr.)" userId="S::rajnish.katarne@nmims.edu::b116014f-eccf-4746-a3d0-8c439d2757a4" providerId="AD" clId="Web-{017E8A08-C232-9468-F577-D7F04A33DC6C}" dt="2024-01-30T08:30:26.445" v="81" actId="1076"/>
          <ac:spMkLst>
            <pc:docMk/>
            <pc:sldMk cId="2093454824" sldId="289"/>
            <ac:spMk id="3" creationId="{00000000-0000-0000-0000-000000000000}"/>
          </ac:spMkLst>
        </pc:spChg>
        <pc:picChg chg="add">
          <ac:chgData name="Rajnish Katarne (Dr.)" userId="S::rajnish.katarne@nmims.edu::b116014f-eccf-4746-a3d0-8c439d2757a4" providerId="AD" clId="Web-{017E8A08-C232-9468-F577-D7F04A33DC6C}" dt="2024-01-30T08:30:13.678" v="74"/>
          <ac:picMkLst>
            <pc:docMk/>
            <pc:sldMk cId="2093454824" sldId="289"/>
            <ac:picMk id="5" creationId="{422D2722-FA32-51BE-F831-A344120792F8}"/>
          </ac:picMkLst>
        </pc:picChg>
        <pc:cxnChg chg="add">
          <ac:chgData name="Rajnish Katarne (Dr.)" userId="S::rajnish.katarne@nmims.edu::b116014f-eccf-4746-a3d0-8c439d2757a4" providerId="AD" clId="Web-{017E8A08-C232-9468-F577-D7F04A33DC6C}" dt="2024-01-30T08:30:13.678" v="74"/>
          <ac:cxnSpMkLst>
            <pc:docMk/>
            <pc:sldMk cId="2093454824" sldId="289"/>
            <ac:cxnSpMk id="9" creationId="{1503BFE4-729B-D9D0-C17B-501E6AF1127A}"/>
          </ac:cxnSpMkLst>
        </pc:cxnChg>
      </pc:sldChg>
      <pc:sldChg chg="addSp modSp mod setBg">
        <pc:chgData name="Rajnish Katarne (Dr.)" userId="S::rajnish.katarne@nmims.edu::b116014f-eccf-4746-a3d0-8c439d2757a4" providerId="AD" clId="Web-{017E8A08-C232-9468-F577-D7F04A33DC6C}" dt="2024-01-30T08:30:45.680" v="87" actId="14100"/>
        <pc:sldMkLst>
          <pc:docMk/>
          <pc:sldMk cId="3689661808" sldId="290"/>
        </pc:sldMkLst>
        <pc:spChg chg="mod">
          <ac:chgData name="Rajnish Katarne (Dr.)" userId="S::rajnish.katarne@nmims.edu::b116014f-eccf-4746-a3d0-8c439d2757a4" providerId="AD" clId="Web-{017E8A08-C232-9468-F577-D7F04A33DC6C}" dt="2024-01-30T08:30:34.929" v="82"/>
          <ac:spMkLst>
            <pc:docMk/>
            <pc:sldMk cId="3689661808" sldId="290"/>
            <ac:spMk id="2" creationId="{00000000-0000-0000-0000-000000000000}"/>
          </ac:spMkLst>
        </pc:spChg>
        <pc:spChg chg="mod">
          <ac:chgData name="Rajnish Katarne (Dr.)" userId="S::rajnish.katarne@nmims.edu::b116014f-eccf-4746-a3d0-8c439d2757a4" providerId="AD" clId="Web-{017E8A08-C232-9468-F577-D7F04A33DC6C}" dt="2024-01-30T08:30:45.680" v="87" actId="14100"/>
          <ac:spMkLst>
            <pc:docMk/>
            <pc:sldMk cId="3689661808" sldId="290"/>
            <ac:spMk id="3" creationId="{00000000-0000-0000-0000-000000000000}"/>
          </ac:spMkLst>
        </pc:spChg>
        <pc:picChg chg="add">
          <ac:chgData name="Rajnish Katarne (Dr.)" userId="S::rajnish.katarne@nmims.edu::b116014f-eccf-4746-a3d0-8c439d2757a4" providerId="AD" clId="Web-{017E8A08-C232-9468-F577-D7F04A33DC6C}" dt="2024-01-30T08:30:34.929" v="82"/>
          <ac:picMkLst>
            <pc:docMk/>
            <pc:sldMk cId="3689661808" sldId="290"/>
            <ac:picMk id="5" creationId="{1F634E37-3811-D0F4-3344-823004E1A50D}"/>
          </ac:picMkLst>
        </pc:picChg>
        <pc:cxnChg chg="add">
          <ac:chgData name="Rajnish Katarne (Dr.)" userId="S::rajnish.katarne@nmims.edu::b116014f-eccf-4746-a3d0-8c439d2757a4" providerId="AD" clId="Web-{017E8A08-C232-9468-F577-D7F04A33DC6C}" dt="2024-01-30T08:30:34.929" v="82"/>
          <ac:cxnSpMkLst>
            <pc:docMk/>
            <pc:sldMk cId="3689661808" sldId="290"/>
            <ac:cxnSpMk id="9" creationId="{1503BFE4-729B-D9D0-C17B-501E6AF1127A}"/>
          </ac:cxnSpMkLst>
        </pc:cxnChg>
      </pc:sldChg>
      <pc:sldChg chg="addSp modSp mod setBg">
        <pc:chgData name="Rajnish Katarne (Dr.)" userId="S::rajnish.katarne@nmims.edu::b116014f-eccf-4746-a3d0-8c439d2757a4" providerId="AD" clId="Web-{017E8A08-C232-9468-F577-D7F04A33DC6C}" dt="2024-01-30T08:31:05.056" v="92" actId="14100"/>
        <pc:sldMkLst>
          <pc:docMk/>
          <pc:sldMk cId="1796262280" sldId="291"/>
        </pc:sldMkLst>
        <pc:spChg chg="mod">
          <ac:chgData name="Rajnish Katarne (Dr.)" userId="S::rajnish.katarne@nmims.edu::b116014f-eccf-4746-a3d0-8c439d2757a4" providerId="AD" clId="Web-{017E8A08-C232-9468-F577-D7F04A33DC6C}" dt="2024-01-30T08:30:56.696" v="88"/>
          <ac:spMkLst>
            <pc:docMk/>
            <pc:sldMk cId="1796262280" sldId="291"/>
            <ac:spMk id="2" creationId="{00000000-0000-0000-0000-000000000000}"/>
          </ac:spMkLst>
        </pc:spChg>
        <pc:spChg chg="mod">
          <ac:chgData name="Rajnish Katarne (Dr.)" userId="S::rajnish.katarne@nmims.edu::b116014f-eccf-4746-a3d0-8c439d2757a4" providerId="AD" clId="Web-{017E8A08-C232-9468-F577-D7F04A33DC6C}" dt="2024-01-30T08:31:05.056" v="92" actId="14100"/>
          <ac:spMkLst>
            <pc:docMk/>
            <pc:sldMk cId="1796262280" sldId="291"/>
            <ac:spMk id="3" creationId="{00000000-0000-0000-0000-000000000000}"/>
          </ac:spMkLst>
        </pc:spChg>
        <pc:picChg chg="add">
          <ac:chgData name="Rajnish Katarne (Dr.)" userId="S::rajnish.katarne@nmims.edu::b116014f-eccf-4746-a3d0-8c439d2757a4" providerId="AD" clId="Web-{017E8A08-C232-9468-F577-D7F04A33DC6C}" dt="2024-01-30T08:30:56.696" v="88"/>
          <ac:picMkLst>
            <pc:docMk/>
            <pc:sldMk cId="1796262280" sldId="291"/>
            <ac:picMk id="5" creationId="{001752E7-6816-F81F-8DAA-6AE6F11542B9}"/>
          </ac:picMkLst>
        </pc:picChg>
        <pc:cxnChg chg="add">
          <ac:chgData name="Rajnish Katarne (Dr.)" userId="S::rajnish.katarne@nmims.edu::b116014f-eccf-4746-a3d0-8c439d2757a4" providerId="AD" clId="Web-{017E8A08-C232-9468-F577-D7F04A33DC6C}" dt="2024-01-30T08:30:56.696" v="88"/>
          <ac:cxnSpMkLst>
            <pc:docMk/>
            <pc:sldMk cId="1796262280" sldId="291"/>
            <ac:cxnSpMk id="9" creationId="{1503BFE4-729B-D9D0-C17B-501E6AF1127A}"/>
          </ac:cxnSpMkLst>
        </pc:cxnChg>
      </pc:sldChg>
      <pc:sldChg chg="addSp delSp modSp mod setBg">
        <pc:chgData name="Rajnish Katarne (Dr.)" userId="S::rajnish.katarne@nmims.edu::b116014f-eccf-4746-a3d0-8c439d2757a4" providerId="AD" clId="Web-{017E8A08-C232-9468-F577-D7F04A33DC6C}" dt="2024-01-30T08:31:47.651" v="106" actId="14100"/>
        <pc:sldMkLst>
          <pc:docMk/>
          <pc:sldMk cId="1469749232" sldId="292"/>
        </pc:sldMkLst>
        <pc:spChg chg="mod">
          <ac:chgData name="Rajnish Katarne (Dr.)" userId="S::rajnish.katarne@nmims.edu::b116014f-eccf-4746-a3d0-8c439d2757a4" providerId="AD" clId="Web-{017E8A08-C232-9468-F577-D7F04A33DC6C}" dt="2024-01-30T08:31:37.057" v="100"/>
          <ac:spMkLst>
            <pc:docMk/>
            <pc:sldMk cId="1469749232" sldId="292"/>
            <ac:spMk id="2" creationId="{00000000-0000-0000-0000-000000000000}"/>
          </ac:spMkLst>
        </pc:spChg>
        <pc:spChg chg="mod">
          <ac:chgData name="Rajnish Katarne (Dr.)" userId="S::rajnish.katarne@nmims.edu::b116014f-eccf-4746-a3d0-8c439d2757a4" providerId="AD" clId="Web-{017E8A08-C232-9468-F577-D7F04A33DC6C}" dt="2024-01-30T08:31:47.651" v="106" actId="14100"/>
          <ac:spMkLst>
            <pc:docMk/>
            <pc:sldMk cId="1469749232" sldId="292"/>
            <ac:spMk id="3" creationId="{00000000-0000-0000-0000-000000000000}"/>
          </ac:spMkLst>
        </pc:spChg>
        <pc:spChg chg="add">
          <ac:chgData name="Rajnish Katarne (Dr.)" userId="S::rajnish.katarne@nmims.edu::b116014f-eccf-4746-a3d0-8c439d2757a4" providerId="AD" clId="Web-{017E8A08-C232-9468-F577-D7F04A33DC6C}" dt="2024-01-30T08:31:37.057" v="100"/>
          <ac:spMkLst>
            <pc:docMk/>
            <pc:sldMk cId="1469749232" sldId="292"/>
            <ac:spMk id="9" creationId="{AE3A741D-C19B-960A-5803-1C5887147820}"/>
          </ac:spMkLst>
        </pc:spChg>
        <pc:spChg chg="add">
          <ac:chgData name="Rajnish Katarne (Dr.)" userId="S::rajnish.katarne@nmims.edu::b116014f-eccf-4746-a3d0-8c439d2757a4" providerId="AD" clId="Web-{017E8A08-C232-9468-F577-D7F04A33DC6C}" dt="2024-01-30T08:31:37.057" v="100"/>
          <ac:spMkLst>
            <pc:docMk/>
            <pc:sldMk cId="1469749232" sldId="292"/>
            <ac:spMk id="11" creationId="{9C3A50E9-9119-7BC3-083B-2D84CCC78E47}"/>
          </ac:spMkLst>
        </pc:spChg>
        <pc:spChg chg="add del">
          <ac:chgData name="Rajnish Katarne (Dr.)" userId="S::rajnish.katarne@nmims.edu::b116014f-eccf-4746-a3d0-8c439d2757a4" providerId="AD" clId="Web-{017E8A08-C232-9468-F577-D7F04A33DC6C}" dt="2024-01-30T08:31:37.010" v="99"/>
          <ac:spMkLst>
            <pc:docMk/>
            <pc:sldMk cId="1469749232" sldId="292"/>
            <ac:spMk id="12" creationId="{DF8BC164-E230-753F-2C7E-B4EE7BA77CF1}"/>
          </ac:spMkLst>
        </pc:spChg>
        <pc:spChg chg="add">
          <ac:chgData name="Rajnish Katarne (Dr.)" userId="S::rajnish.katarne@nmims.edu::b116014f-eccf-4746-a3d0-8c439d2757a4" providerId="AD" clId="Web-{017E8A08-C232-9468-F577-D7F04A33DC6C}" dt="2024-01-30T08:31:37.057" v="100"/>
          <ac:spMkLst>
            <pc:docMk/>
            <pc:sldMk cId="1469749232" sldId="292"/>
            <ac:spMk id="13" creationId="{DC39DE25-0E4E-0AA7-0932-1D78C2372786}"/>
          </ac:spMkLst>
        </pc:spChg>
        <pc:spChg chg="add">
          <ac:chgData name="Rajnish Katarne (Dr.)" userId="S::rajnish.katarne@nmims.edu::b116014f-eccf-4746-a3d0-8c439d2757a4" providerId="AD" clId="Web-{017E8A08-C232-9468-F577-D7F04A33DC6C}" dt="2024-01-30T08:31:37.057" v="100"/>
          <ac:spMkLst>
            <pc:docMk/>
            <pc:sldMk cId="1469749232" sldId="292"/>
            <ac:spMk id="15" creationId="{8D6EA299-0840-6DEA-E670-C49AEBC87E89}"/>
          </ac:spMkLst>
        </pc:spChg>
        <pc:picChg chg="add">
          <ac:chgData name="Rajnish Katarne (Dr.)" userId="S::rajnish.katarne@nmims.edu::b116014f-eccf-4746-a3d0-8c439d2757a4" providerId="AD" clId="Web-{017E8A08-C232-9468-F577-D7F04A33DC6C}" dt="2024-01-30T08:31:37.057" v="100"/>
          <ac:picMkLst>
            <pc:docMk/>
            <pc:sldMk cId="1469749232" sldId="292"/>
            <ac:picMk id="5" creationId="{36D899A4-A974-465F-B0DF-88DC878E5898}"/>
          </ac:picMkLst>
        </pc:picChg>
        <pc:picChg chg="add del">
          <ac:chgData name="Rajnish Katarne (Dr.)" userId="S::rajnish.katarne@nmims.edu::b116014f-eccf-4746-a3d0-8c439d2757a4" providerId="AD" clId="Web-{017E8A08-C232-9468-F577-D7F04A33DC6C}" dt="2024-01-30T08:31:37.010" v="99"/>
          <ac:picMkLst>
            <pc:docMk/>
            <pc:sldMk cId="1469749232" sldId="292"/>
            <ac:picMk id="7" creationId="{5E83B229-A096-EE0C-3077-3BEA680F4F6F}"/>
          </ac:picMkLst>
        </pc:picChg>
        <pc:cxnChg chg="add del">
          <ac:chgData name="Rajnish Katarne (Dr.)" userId="S::rajnish.katarne@nmims.edu::b116014f-eccf-4746-a3d0-8c439d2757a4" providerId="AD" clId="Web-{017E8A08-C232-9468-F577-D7F04A33DC6C}" dt="2024-01-30T08:31:37.010" v="99"/>
          <ac:cxnSpMkLst>
            <pc:docMk/>
            <pc:sldMk cId="1469749232" sldId="292"/>
            <ac:cxnSpMk id="10" creationId="{FC23E3B9-5ABF-58B3-E2B0-E9A5DAA90037}"/>
          </ac:cxnSpMkLst>
        </pc:cxnChg>
      </pc:sldChg>
      <pc:sldChg chg="addSp modSp mod setBg">
        <pc:chgData name="Rajnish Katarne (Dr.)" userId="S::rajnish.katarne@nmims.edu::b116014f-eccf-4746-a3d0-8c439d2757a4" providerId="AD" clId="Web-{017E8A08-C232-9468-F577-D7F04A33DC6C}" dt="2024-01-30T08:31:23.572" v="97" actId="14100"/>
        <pc:sldMkLst>
          <pc:docMk/>
          <pc:sldMk cId="1164865565" sldId="293"/>
        </pc:sldMkLst>
        <pc:spChg chg="mod">
          <ac:chgData name="Rajnish Katarne (Dr.)" userId="S::rajnish.katarne@nmims.edu::b116014f-eccf-4746-a3d0-8c439d2757a4" providerId="AD" clId="Web-{017E8A08-C232-9468-F577-D7F04A33DC6C}" dt="2024-01-30T08:31:14.978" v="93"/>
          <ac:spMkLst>
            <pc:docMk/>
            <pc:sldMk cId="1164865565" sldId="293"/>
            <ac:spMk id="2" creationId="{00000000-0000-0000-0000-000000000000}"/>
          </ac:spMkLst>
        </pc:spChg>
        <pc:spChg chg="mod">
          <ac:chgData name="Rajnish Katarne (Dr.)" userId="S::rajnish.katarne@nmims.edu::b116014f-eccf-4746-a3d0-8c439d2757a4" providerId="AD" clId="Web-{017E8A08-C232-9468-F577-D7F04A33DC6C}" dt="2024-01-30T08:31:23.572" v="97" actId="14100"/>
          <ac:spMkLst>
            <pc:docMk/>
            <pc:sldMk cId="1164865565" sldId="293"/>
            <ac:spMk id="3" creationId="{00000000-0000-0000-0000-000000000000}"/>
          </ac:spMkLst>
        </pc:spChg>
        <pc:spChg chg="add">
          <ac:chgData name="Rajnish Katarne (Dr.)" userId="S::rajnish.katarne@nmims.edu::b116014f-eccf-4746-a3d0-8c439d2757a4" providerId="AD" clId="Web-{017E8A08-C232-9468-F577-D7F04A33DC6C}" dt="2024-01-30T08:31:14.978" v="93"/>
          <ac:spMkLst>
            <pc:docMk/>
            <pc:sldMk cId="1164865565" sldId="293"/>
            <ac:spMk id="12" creationId="{DF8BC164-E230-753F-2C7E-B4EE7BA77CF1}"/>
          </ac:spMkLst>
        </pc:spChg>
        <pc:picChg chg="add">
          <ac:chgData name="Rajnish Katarne (Dr.)" userId="S::rajnish.katarne@nmims.edu::b116014f-eccf-4746-a3d0-8c439d2757a4" providerId="AD" clId="Web-{017E8A08-C232-9468-F577-D7F04A33DC6C}" dt="2024-01-30T08:31:14.978" v="93"/>
          <ac:picMkLst>
            <pc:docMk/>
            <pc:sldMk cId="1164865565" sldId="293"/>
            <ac:picMk id="7" creationId="{A13D71A2-1BED-D534-ECBA-98C1822B8029}"/>
          </ac:picMkLst>
        </pc:picChg>
        <pc:cxnChg chg="add">
          <ac:chgData name="Rajnish Katarne (Dr.)" userId="S::rajnish.katarne@nmims.edu::b116014f-eccf-4746-a3d0-8c439d2757a4" providerId="AD" clId="Web-{017E8A08-C232-9468-F577-D7F04A33DC6C}" dt="2024-01-30T08:31:14.978" v="93"/>
          <ac:cxnSpMkLst>
            <pc:docMk/>
            <pc:sldMk cId="1164865565" sldId="293"/>
            <ac:cxnSpMk id="10" creationId="{FC23E3B9-5ABF-58B3-E2B0-E9A5DAA90037}"/>
          </ac:cxnSpMkLst>
        </pc:cxnChg>
      </pc:sldChg>
      <pc:sldChg chg="addSp modSp mod setBg">
        <pc:chgData name="Rajnish Katarne (Dr.)" userId="S::rajnish.katarne@nmims.edu::b116014f-eccf-4746-a3d0-8c439d2757a4" providerId="AD" clId="Web-{017E8A08-C232-9468-F577-D7F04A33DC6C}" dt="2024-01-30T08:28:57.285" v="56"/>
        <pc:sldMkLst>
          <pc:docMk/>
          <pc:sldMk cId="414005889" sldId="295"/>
        </pc:sldMkLst>
        <pc:spChg chg="mod">
          <ac:chgData name="Rajnish Katarne (Dr.)" userId="S::rajnish.katarne@nmims.edu::b116014f-eccf-4746-a3d0-8c439d2757a4" providerId="AD" clId="Web-{017E8A08-C232-9468-F577-D7F04A33DC6C}" dt="2024-01-30T08:28:57.285" v="56"/>
          <ac:spMkLst>
            <pc:docMk/>
            <pc:sldMk cId="414005889" sldId="295"/>
            <ac:spMk id="2" creationId="{00000000-0000-0000-0000-000000000000}"/>
          </ac:spMkLst>
        </pc:spChg>
        <pc:spChg chg="mod">
          <ac:chgData name="Rajnish Katarne (Dr.)" userId="S::rajnish.katarne@nmims.edu::b116014f-eccf-4746-a3d0-8c439d2757a4" providerId="AD" clId="Web-{017E8A08-C232-9468-F577-D7F04A33DC6C}" dt="2024-01-30T08:28:57.285" v="56"/>
          <ac:spMkLst>
            <pc:docMk/>
            <pc:sldMk cId="414005889" sldId="295"/>
            <ac:spMk id="3" creationId="{00000000-0000-0000-0000-000000000000}"/>
          </ac:spMkLst>
        </pc:spChg>
        <pc:spChg chg="add">
          <ac:chgData name="Rajnish Katarne (Dr.)" userId="S::rajnish.katarne@nmims.edu::b116014f-eccf-4746-a3d0-8c439d2757a4" providerId="AD" clId="Web-{017E8A08-C232-9468-F577-D7F04A33DC6C}" dt="2024-01-30T08:28:57.285" v="56"/>
          <ac:spMkLst>
            <pc:docMk/>
            <pc:sldMk cId="414005889" sldId="295"/>
            <ac:spMk id="8" creationId="{C2554CA6-288E-4202-BC52-2E5A8F0C0AED}"/>
          </ac:spMkLst>
        </pc:spChg>
        <pc:spChg chg="add">
          <ac:chgData name="Rajnish Katarne (Dr.)" userId="S::rajnish.katarne@nmims.edu::b116014f-eccf-4746-a3d0-8c439d2757a4" providerId="AD" clId="Web-{017E8A08-C232-9468-F577-D7F04A33DC6C}" dt="2024-01-30T08:28:57.285" v="56"/>
          <ac:spMkLst>
            <pc:docMk/>
            <pc:sldMk cId="414005889" sldId="295"/>
            <ac:spMk id="10" creationId="{B10BB131-AC8E-4A8E-A5D1-36260F720C3B}"/>
          </ac:spMkLst>
        </pc:spChg>
        <pc:spChg chg="add">
          <ac:chgData name="Rajnish Katarne (Dr.)" userId="S::rajnish.katarne@nmims.edu::b116014f-eccf-4746-a3d0-8c439d2757a4" providerId="AD" clId="Web-{017E8A08-C232-9468-F577-D7F04A33DC6C}" dt="2024-01-30T08:28:57.285" v="56"/>
          <ac:spMkLst>
            <pc:docMk/>
            <pc:sldMk cId="414005889" sldId="295"/>
            <ac:spMk id="12" creationId="{5B7778FC-632E-4DCA-A7CB-0D7731CCF970}"/>
          </ac:spMkLst>
        </pc:spChg>
        <pc:spChg chg="add">
          <ac:chgData name="Rajnish Katarne (Dr.)" userId="S::rajnish.katarne@nmims.edu::b116014f-eccf-4746-a3d0-8c439d2757a4" providerId="AD" clId="Web-{017E8A08-C232-9468-F577-D7F04A33DC6C}" dt="2024-01-30T08:28:57.285" v="56"/>
          <ac:spMkLst>
            <pc:docMk/>
            <pc:sldMk cId="414005889" sldId="295"/>
            <ac:spMk id="14" creationId="{FA23A907-97FB-4A8F-880A-DD77401C4296}"/>
          </ac:spMkLst>
        </pc:spChg>
      </pc:sldChg>
      <pc:sldChg chg="addSp delSp modSp mod setBg">
        <pc:chgData name="Rajnish Katarne (Dr.)" userId="S::rajnish.katarne@nmims.edu::b116014f-eccf-4746-a3d0-8c439d2757a4" providerId="AD" clId="Web-{017E8A08-C232-9468-F577-D7F04A33DC6C}" dt="2024-01-30T08:32:01.386" v="107"/>
        <pc:sldMkLst>
          <pc:docMk/>
          <pc:sldMk cId="3869109322" sldId="296"/>
        </pc:sldMkLst>
        <pc:spChg chg="mod">
          <ac:chgData name="Rajnish Katarne (Dr.)" userId="S::rajnish.katarne@nmims.edu::b116014f-eccf-4746-a3d0-8c439d2757a4" providerId="AD" clId="Web-{017E8A08-C232-9468-F577-D7F04A33DC6C}" dt="2024-01-30T08:32:01.386" v="107"/>
          <ac:spMkLst>
            <pc:docMk/>
            <pc:sldMk cId="3869109322" sldId="296"/>
            <ac:spMk id="2" creationId="{00000000-0000-0000-0000-000000000000}"/>
          </ac:spMkLst>
        </pc:spChg>
        <pc:spChg chg="del">
          <ac:chgData name="Rajnish Katarne (Dr.)" userId="S::rajnish.katarne@nmims.edu::b116014f-eccf-4746-a3d0-8c439d2757a4" providerId="AD" clId="Web-{017E8A08-C232-9468-F577-D7F04A33DC6C}" dt="2024-01-30T08:32:01.386" v="107"/>
          <ac:spMkLst>
            <pc:docMk/>
            <pc:sldMk cId="3869109322" sldId="296"/>
            <ac:spMk id="3" creationId="{00000000-0000-0000-0000-000000000000}"/>
          </ac:spMkLst>
        </pc:spChg>
        <pc:spChg chg="add">
          <ac:chgData name="Rajnish Katarne (Dr.)" userId="S::rajnish.katarne@nmims.edu::b116014f-eccf-4746-a3d0-8c439d2757a4" providerId="AD" clId="Web-{017E8A08-C232-9468-F577-D7F04A33DC6C}" dt="2024-01-30T08:32:01.386" v="107"/>
          <ac:spMkLst>
            <pc:docMk/>
            <pc:sldMk cId="3869109322" sldId="296"/>
            <ac:spMk id="9" creationId="{8870DEF6-46A2-D4F8-8BE6-91165D93ECC4}"/>
          </ac:spMkLst>
        </pc:spChg>
        <pc:picChg chg="add">
          <ac:chgData name="Rajnish Katarne (Dr.)" userId="S::rajnish.katarne@nmims.edu::b116014f-eccf-4746-a3d0-8c439d2757a4" providerId="AD" clId="Web-{017E8A08-C232-9468-F577-D7F04A33DC6C}" dt="2024-01-30T08:32:01.386" v="107"/>
          <ac:picMkLst>
            <pc:docMk/>
            <pc:sldMk cId="3869109322" sldId="296"/>
            <ac:picMk id="5" creationId="{CA7B90B9-BE46-1EC0-D30C-C7CA3E47E153}"/>
          </ac:picMkLst>
        </pc:picChg>
        <pc:cxnChg chg="add">
          <ac:chgData name="Rajnish Katarne (Dr.)" userId="S::rajnish.katarne@nmims.edu::b116014f-eccf-4746-a3d0-8c439d2757a4" providerId="AD" clId="Web-{017E8A08-C232-9468-F577-D7F04A33DC6C}" dt="2024-01-30T08:32:01.386" v="107"/>
          <ac:cxnSpMkLst>
            <pc:docMk/>
            <pc:sldMk cId="3869109322" sldId="296"/>
            <ac:cxnSpMk id="11" creationId="{522632D6-DED9-FDEC-FD9F-09FF0A4544CC}"/>
          </ac:cxnSpMkLst>
        </pc:cxnChg>
      </pc:sldChg>
      <pc:sldChg chg="addSp modSp mod setBg">
        <pc:chgData name="Rajnish Katarne (Dr.)" userId="S::rajnish.katarne@nmims.edu::b116014f-eccf-4746-a3d0-8c439d2757a4" providerId="AD" clId="Web-{017E8A08-C232-9468-F577-D7F04A33DC6C}" dt="2024-01-30T08:32:25.324" v="115" actId="14100"/>
        <pc:sldMkLst>
          <pc:docMk/>
          <pc:sldMk cId="579324492" sldId="297"/>
        </pc:sldMkLst>
        <pc:spChg chg="mod">
          <ac:chgData name="Rajnish Katarne (Dr.)" userId="S::rajnish.katarne@nmims.edu::b116014f-eccf-4746-a3d0-8c439d2757a4" providerId="AD" clId="Web-{017E8A08-C232-9468-F577-D7F04A33DC6C}" dt="2024-01-30T08:32:13.933" v="110" actId="1076"/>
          <ac:spMkLst>
            <pc:docMk/>
            <pc:sldMk cId="579324492" sldId="297"/>
            <ac:spMk id="2" creationId="{00000000-0000-0000-0000-000000000000}"/>
          </ac:spMkLst>
        </pc:spChg>
        <pc:spChg chg="mod">
          <ac:chgData name="Rajnish Katarne (Dr.)" userId="S::rajnish.katarne@nmims.edu::b116014f-eccf-4746-a3d0-8c439d2757a4" providerId="AD" clId="Web-{017E8A08-C232-9468-F577-D7F04A33DC6C}" dt="2024-01-30T08:32:25.324" v="115" actId="14100"/>
          <ac:spMkLst>
            <pc:docMk/>
            <pc:sldMk cId="579324492" sldId="297"/>
            <ac:spMk id="3" creationId="{00000000-0000-0000-0000-000000000000}"/>
          </ac:spMkLst>
        </pc:spChg>
        <pc:picChg chg="add">
          <ac:chgData name="Rajnish Katarne (Dr.)" userId="S::rajnish.katarne@nmims.edu::b116014f-eccf-4746-a3d0-8c439d2757a4" providerId="AD" clId="Web-{017E8A08-C232-9468-F577-D7F04A33DC6C}" dt="2024-01-30T08:32:07.558" v="108"/>
          <ac:picMkLst>
            <pc:docMk/>
            <pc:sldMk cId="579324492" sldId="297"/>
            <ac:picMk id="5" creationId="{7B892CD2-1D0F-C787-F2DA-1559ADFAA5DB}"/>
          </ac:picMkLst>
        </pc:picChg>
        <pc:cxnChg chg="add">
          <ac:chgData name="Rajnish Katarne (Dr.)" userId="S::rajnish.katarne@nmims.edu::b116014f-eccf-4746-a3d0-8c439d2757a4" providerId="AD" clId="Web-{017E8A08-C232-9468-F577-D7F04A33DC6C}" dt="2024-01-30T08:32:07.558" v="108"/>
          <ac:cxnSpMkLst>
            <pc:docMk/>
            <pc:sldMk cId="579324492" sldId="297"/>
            <ac:cxnSpMk id="9" creationId="{1503BFE4-729B-D9D0-C17B-501E6AF1127A}"/>
          </ac:cxnSpMkLst>
        </pc:cxnChg>
      </pc:sldChg>
      <pc:sldChg chg="addSp modSp mod setBg">
        <pc:chgData name="Rajnish Katarne (Dr.)" userId="S::rajnish.katarne@nmims.edu::b116014f-eccf-4746-a3d0-8c439d2757a4" providerId="AD" clId="Web-{017E8A08-C232-9468-F577-D7F04A33DC6C}" dt="2024-01-30T08:33:49.531" v="122"/>
        <pc:sldMkLst>
          <pc:docMk/>
          <pc:sldMk cId="536512265" sldId="298"/>
        </pc:sldMkLst>
        <pc:spChg chg="mod">
          <ac:chgData name="Rajnish Katarne (Dr.)" userId="S::rajnish.katarne@nmims.edu::b116014f-eccf-4746-a3d0-8c439d2757a4" providerId="AD" clId="Web-{017E8A08-C232-9468-F577-D7F04A33DC6C}" dt="2024-01-30T08:33:49.531" v="122"/>
          <ac:spMkLst>
            <pc:docMk/>
            <pc:sldMk cId="536512265" sldId="298"/>
            <ac:spMk id="2" creationId="{00000000-0000-0000-0000-000000000000}"/>
          </ac:spMkLst>
        </pc:spChg>
        <pc:spChg chg="mod">
          <ac:chgData name="Rajnish Katarne (Dr.)" userId="S::rajnish.katarne@nmims.edu::b116014f-eccf-4746-a3d0-8c439d2757a4" providerId="AD" clId="Web-{017E8A08-C232-9468-F577-D7F04A33DC6C}" dt="2024-01-30T08:33:49.531" v="122"/>
          <ac:spMkLst>
            <pc:docMk/>
            <pc:sldMk cId="536512265" sldId="298"/>
            <ac:spMk id="3" creationId="{00000000-0000-0000-0000-000000000000}"/>
          </ac:spMkLst>
        </pc:spChg>
        <pc:spChg chg="add">
          <ac:chgData name="Rajnish Katarne (Dr.)" userId="S::rajnish.katarne@nmims.edu::b116014f-eccf-4746-a3d0-8c439d2757a4" providerId="AD" clId="Web-{017E8A08-C232-9468-F577-D7F04A33DC6C}" dt="2024-01-30T08:33:49.531" v="122"/>
          <ac:spMkLst>
            <pc:docMk/>
            <pc:sldMk cId="536512265" sldId="298"/>
            <ac:spMk id="9" creationId="{CB6E2F43-29E9-49D9-91FC-E5FEFAAA70DE}"/>
          </ac:spMkLst>
        </pc:spChg>
        <pc:spChg chg="add">
          <ac:chgData name="Rajnish Katarne (Dr.)" userId="S::rajnish.katarne@nmims.edu::b116014f-eccf-4746-a3d0-8c439d2757a4" providerId="AD" clId="Web-{017E8A08-C232-9468-F577-D7F04A33DC6C}" dt="2024-01-30T08:33:49.531" v="122"/>
          <ac:spMkLst>
            <pc:docMk/>
            <pc:sldMk cId="536512265" sldId="298"/>
            <ac:spMk id="11" creationId="{3BA62E19-CD42-4C09-B825-844B4943D49D}"/>
          </ac:spMkLst>
        </pc:spChg>
        <pc:spChg chg="add">
          <ac:chgData name="Rajnish Katarne (Dr.)" userId="S::rajnish.katarne@nmims.edu::b116014f-eccf-4746-a3d0-8c439d2757a4" providerId="AD" clId="Web-{017E8A08-C232-9468-F577-D7F04A33DC6C}" dt="2024-01-30T08:33:49.531" v="122"/>
          <ac:spMkLst>
            <pc:docMk/>
            <pc:sldMk cId="536512265" sldId="298"/>
            <ac:spMk id="13" creationId="{8E63CC27-1C86-4653-8866-79C24C5C51FB}"/>
          </ac:spMkLst>
        </pc:spChg>
        <pc:picChg chg="add">
          <ac:chgData name="Rajnish Katarne (Dr.)" userId="S::rajnish.katarne@nmims.edu::b116014f-eccf-4746-a3d0-8c439d2757a4" providerId="AD" clId="Web-{017E8A08-C232-9468-F577-D7F04A33DC6C}" dt="2024-01-30T08:33:49.531" v="122"/>
          <ac:picMkLst>
            <pc:docMk/>
            <pc:sldMk cId="536512265" sldId="298"/>
            <ac:picMk id="5" creationId="{00732264-4C52-DAA3-7275-A3B0B49A6740}"/>
          </ac:picMkLst>
        </pc:picChg>
      </pc:sldChg>
      <pc:sldChg chg="addSp modSp mod setBg">
        <pc:chgData name="Rajnish Katarne (Dr.)" userId="S::rajnish.katarne@nmims.edu::b116014f-eccf-4746-a3d0-8c439d2757a4" providerId="AD" clId="Web-{017E8A08-C232-9468-F577-D7F04A33DC6C}" dt="2024-01-30T08:33:57.609" v="123"/>
        <pc:sldMkLst>
          <pc:docMk/>
          <pc:sldMk cId="3274926227" sldId="299"/>
        </pc:sldMkLst>
        <pc:spChg chg="mod">
          <ac:chgData name="Rajnish Katarne (Dr.)" userId="S::rajnish.katarne@nmims.edu::b116014f-eccf-4746-a3d0-8c439d2757a4" providerId="AD" clId="Web-{017E8A08-C232-9468-F577-D7F04A33DC6C}" dt="2024-01-30T08:33:57.609" v="123"/>
          <ac:spMkLst>
            <pc:docMk/>
            <pc:sldMk cId="3274926227" sldId="299"/>
            <ac:spMk id="2" creationId="{00000000-0000-0000-0000-000000000000}"/>
          </ac:spMkLst>
        </pc:spChg>
        <pc:spChg chg="mod">
          <ac:chgData name="Rajnish Katarne (Dr.)" userId="S::rajnish.katarne@nmims.edu::b116014f-eccf-4746-a3d0-8c439d2757a4" providerId="AD" clId="Web-{017E8A08-C232-9468-F577-D7F04A33DC6C}" dt="2024-01-30T08:33:57.609" v="123"/>
          <ac:spMkLst>
            <pc:docMk/>
            <pc:sldMk cId="3274926227" sldId="299"/>
            <ac:spMk id="3" creationId="{00000000-0000-0000-0000-000000000000}"/>
          </ac:spMkLst>
        </pc:spChg>
        <pc:spChg chg="add">
          <ac:chgData name="Rajnish Katarne (Dr.)" userId="S::rajnish.katarne@nmims.edu::b116014f-eccf-4746-a3d0-8c439d2757a4" providerId="AD" clId="Web-{017E8A08-C232-9468-F577-D7F04A33DC6C}" dt="2024-01-30T08:33:57.609" v="123"/>
          <ac:spMkLst>
            <pc:docMk/>
            <pc:sldMk cId="3274926227" sldId="299"/>
            <ac:spMk id="9" creationId="{CB6E2F43-29E9-49D9-91FC-E5FEFAAA70DE}"/>
          </ac:spMkLst>
        </pc:spChg>
        <pc:spChg chg="add">
          <ac:chgData name="Rajnish Katarne (Dr.)" userId="S::rajnish.katarne@nmims.edu::b116014f-eccf-4746-a3d0-8c439d2757a4" providerId="AD" clId="Web-{017E8A08-C232-9468-F577-D7F04A33DC6C}" dt="2024-01-30T08:33:57.609" v="123"/>
          <ac:spMkLst>
            <pc:docMk/>
            <pc:sldMk cId="3274926227" sldId="299"/>
            <ac:spMk id="11" creationId="{3BA62E19-CD42-4C09-B825-844B4943D49D}"/>
          </ac:spMkLst>
        </pc:spChg>
        <pc:spChg chg="add">
          <ac:chgData name="Rajnish Katarne (Dr.)" userId="S::rajnish.katarne@nmims.edu::b116014f-eccf-4746-a3d0-8c439d2757a4" providerId="AD" clId="Web-{017E8A08-C232-9468-F577-D7F04A33DC6C}" dt="2024-01-30T08:33:57.609" v="123"/>
          <ac:spMkLst>
            <pc:docMk/>
            <pc:sldMk cId="3274926227" sldId="299"/>
            <ac:spMk id="13" creationId="{8E63CC27-1C86-4653-8866-79C24C5C51FB}"/>
          </ac:spMkLst>
        </pc:spChg>
        <pc:picChg chg="add">
          <ac:chgData name="Rajnish Katarne (Dr.)" userId="S::rajnish.katarne@nmims.edu::b116014f-eccf-4746-a3d0-8c439d2757a4" providerId="AD" clId="Web-{017E8A08-C232-9468-F577-D7F04A33DC6C}" dt="2024-01-30T08:33:57.609" v="123"/>
          <ac:picMkLst>
            <pc:docMk/>
            <pc:sldMk cId="3274926227" sldId="299"/>
            <ac:picMk id="5" creationId="{8BF60BF4-9DBA-1C22-95AF-FE4C356C0B5B}"/>
          </ac:picMkLst>
        </pc:picChg>
      </pc:sldChg>
      <pc:sldChg chg="addSp modSp mod setBg">
        <pc:chgData name="Rajnish Katarne (Dr.)" userId="S::rajnish.katarne@nmims.edu::b116014f-eccf-4746-a3d0-8c439d2757a4" providerId="AD" clId="Web-{017E8A08-C232-9468-F577-D7F04A33DC6C}" dt="2024-01-30T08:34:04.141" v="124"/>
        <pc:sldMkLst>
          <pc:docMk/>
          <pc:sldMk cId="2461182124" sldId="300"/>
        </pc:sldMkLst>
        <pc:spChg chg="mod">
          <ac:chgData name="Rajnish Katarne (Dr.)" userId="S::rajnish.katarne@nmims.edu::b116014f-eccf-4746-a3d0-8c439d2757a4" providerId="AD" clId="Web-{017E8A08-C232-9468-F577-D7F04A33DC6C}" dt="2024-01-30T08:34:04.141" v="124"/>
          <ac:spMkLst>
            <pc:docMk/>
            <pc:sldMk cId="2461182124" sldId="300"/>
            <ac:spMk id="2" creationId="{00000000-0000-0000-0000-000000000000}"/>
          </ac:spMkLst>
        </pc:spChg>
        <pc:spChg chg="mod">
          <ac:chgData name="Rajnish Katarne (Dr.)" userId="S::rajnish.katarne@nmims.edu::b116014f-eccf-4746-a3d0-8c439d2757a4" providerId="AD" clId="Web-{017E8A08-C232-9468-F577-D7F04A33DC6C}" dt="2024-01-30T08:34:04.141" v="124"/>
          <ac:spMkLst>
            <pc:docMk/>
            <pc:sldMk cId="2461182124" sldId="300"/>
            <ac:spMk id="3" creationId="{00000000-0000-0000-0000-000000000000}"/>
          </ac:spMkLst>
        </pc:spChg>
        <pc:spChg chg="add">
          <ac:chgData name="Rajnish Katarne (Dr.)" userId="S::rajnish.katarne@nmims.edu::b116014f-eccf-4746-a3d0-8c439d2757a4" providerId="AD" clId="Web-{017E8A08-C232-9468-F577-D7F04A33DC6C}" dt="2024-01-30T08:34:04.141" v="124"/>
          <ac:spMkLst>
            <pc:docMk/>
            <pc:sldMk cId="2461182124" sldId="300"/>
            <ac:spMk id="9" creationId="{CB6E2F43-29E9-49D9-91FC-E5FEFAAA70DE}"/>
          </ac:spMkLst>
        </pc:spChg>
        <pc:spChg chg="add">
          <ac:chgData name="Rajnish Katarne (Dr.)" userId="S::rajnish.katarne@nmims.edu::b116014f-eccf-4746-a3d0-8c439d2757a4" providerId="AD" clId="Web-{017E8A08-C232-9468-F577-D7F04A33DC6C}" dt="2024-01-30T08:34:04.141" v="124"/>
          <ac:spMkLst>
            <pc:docMk/>
            <pc:sldMk cId="2461182124" sldId="300"/>
            <ac:spMk id="11" creationId="{3BA62E19-CD42-4C09-B825-844B4943D49D}"/>
          </ac:spMkLst>
        </pc:spChg>
        <pc:spChg chg="add">
          <ac:chgData name="Rajnish Katarne (Dr.)" userId="S::rajnish.katarne@nmims.edu::b116014f-eccf-4746-a3d0-8c439d2757a4" providerId="AD" clId="Web-{017E8A08-C232-9468-F577-D7F04A33DC6C}" dt="2024-01-30T08:34:04.141" v="124"/>
          <ac:spMkLst>
            <pc:docMk/>
            <pc:sldMk cId="2461182124" sldId="300"/>
            <ac:spMk id="13" creationId="{8E63CC27-1C86-4653-8866-79C24C5C51FB}"/>
          </ac:spMkLst>
        </pc:spChg>
        <pc:picChg chg="add">
          <ac:chgData name="Rajnish Katarne (Dr.)" userId="S::rajnish.katarne@nmims.edu::b116014f-eccf-4746-a3d0-8c439d2757a4" providerId="AD" clId="Web-{017E8A08-C232-9468-F577-D7F04A33DC6C}" dt="2024-01-30T08:34:04.141" v="124"/>
          <ac:picMkLst>
            <pc:docMk/>
            <pc:sldMk cId="2461182124" sldId="300"/>
            <ac:picMk id="5" creationId="{0CCD2FC7-B795-CDEF-9842-2763DC41242C}"/>
          </ac:picMkLst>
        </pc:picChg>
      </pc:sldChg>
      <pc:sldChg chg="addSp modSp mod setBg">
        <pc:chgData name="Rajnish Katarne (Dr.)" userId="S::rajnish.katarne@nmims.edu::b116014f-eccf-4746-a3d0-8c439d2757a4" providerId="AD" clId="Web-{017E8A08-C232-9468-F577-D7F04A33DC6C}" dt="2024-01-30T08:34:24.892" v="128" actId="14100"/>
        <pc:sldMkLst>
          <pc:docMk/>
          <pc:sldMk cId="1576893463" sldId="301"/>
        </pc:sldMkLst>
        <pc:spChg chg="mod">
          <ac:chgData name="Rajnish Katarne (Dr.)" userId="S::rajnish.katarne@nmims.edu::b116014f-eccf-4746-a3d0-8c439d2757a4" providerId="AD" clId="Web-{017E8A08-C232-9468-F577-D7F04A33DC6C}" dt="2024-01-30T08:34:15.766" v="125"/>
          <ac:spMkLst>
            <pc:docMk/>
            <pc:sldMk cId="1576893463" sldId="301"/>
            <ac:spMk id="2" creationId="{00000000-0000-0000-0000-000000000000}"/>
          </ac:spMkLst>
        </pc:spChg>
        <pc:spChg chg="mod">
          <ac:chgData name="Rajnish Katarne (Dr.)" userId="S::rajnish.katarne@nmims.edu::b116014f-eccf-4746-a3d0-8c439d2757a4" providerId="AD" clId="Web-{017E8A08-C232-9468-F577-D7F04A33DC6C}" dt="2024-01-30T08:34:24.892" v="128" actId="14100"/>
          <ac:spMkLst>
            <pc:docMk/>
            <pc:sldMk cId="1576893463" sldId="301"/>
            <ac:spMk id="3" creationId="{00000000-0000-0000-0000-000000000000}"/>
          </ac:spMkLst>
        </pc:spChg>
        <pc:picChg chg="add">
          <ac:chgData name="Rajnish Katarne (Dr.)" userId="S::rajnish.katarne@nmims.edu::b116014f-eccf-4746-a3d0-8c439d2757a4" providerId="AD" clId="Web-{017E8A08-C232-9468-F577-D7F04A33DC6C}" dt="2024-01-30T08:34:15.766" v="125"/>
          <ac:picMkLst>
            <pc:docMk/>
            <pc:sldMk cId="1576893463" sldId="301"/>
            <ac:picMk id="5" creationId="{4894F939-DE44-6C84-9092-AA52D875C8F8}"/>
          </ac:picMkLst>
        </pc:picChg>
        <pc:cxnChg chg="add">
          <ac:chgData name="Rajnish Katarne (Dr.)" userId="S::rajnish.katarne@nmims.edu::b116014f-eccf-4746-a3d0-8c439d2757a4" providerId="AD" clId="Web-{017E8A08-C232-9468-F577-D7F04A33DC6C}" dt="2024-01-30T08:34:15.766" v="125"/>
          <ac:cxnSpMkLst>
            <pc:docMk/>
            <pc:sldMk cId="1576893463" sldId="301"/>
            <ac:cxnSpMk id="9" creationId="{1503BFE4-729B-D9D0-C17B-501E6AF1127A}"/>
          </ac:cxnSpMkLst>
        </pc:cxnChg>
      </pc:sldChg>
      <pc:sldChg chg="addSp modSp mod setBg">
        <pc:chgData name="Rajnish Katarne (Dr.)" userId="S::rajnish.katarne@nmims.edu::b116014f-eccf-4746-a3d0-8c439d2757a4" providerId="AD" clId="Web-{017E8A08-C232-9468-F577-D7F04A33DC6C}" dt="2024-01-30T08:35:01.221" v="135" actId="1076"/>
        <pc:sldMkLst>
          <pc:docMk/>
          <pc:sldMk cId="767379404" sldId="302"/>
        </pc:sldMkLst>
        <pc:spChg chg="mod">
          <ac:chgData name="Rajnish Katarne (Dr.)" userId="S::rajnish.katarne@nmims.edu::b116014f-eccf-4746-a3d0-8c439d2757a4" providerId="AD" clId="Web-{017E8A08-C232-9468-F577-D7F04A33DC6C}" dt="2024-01-30T08:34:49.502" v="130" actId="1076"/>
          <ac:spMkLst>
            <pc:docMk/>
            <pc:sldMk cId="767379404" sldId="302"/>
            <ac:spMk id="2" creationId="{00000000-0000-0000-0000-000000000000}"/>
          </ac:spMkLst>
        </pc:spChg>
        <pc:spChg chg="mod">
          <ac:chgData name="Rajnish Katarne (Dr.)" userId="S::rajnish.katarne@nmims.edu::b116014f-eccf-4746-a3d0-8c439d2757a4" providerId="AD" clId="Web-{017E8A08-C232-9468-F577-D7F04A33DC6C}" dt="2024-01-30T08:35:01.221" v="135" actId="1076"/>
          <ac:spMkLst>
            <pc:docMk/>
            <pc:sldMk cId="767379404" sldId="302"/>
            <ac:spMk id="3" creationId="{00000000-0000-0000-0000-000000000000}"/>
          </ac:spMkLst>
        </pc:spChg>
        <pc:grpChg chg="add">
          <ac:chgData name="Rajnish Katarne (Dr.)" userId="S::rajnish.katarne@nmims.edu::b116014f-eccf-4746-a3d0-8c439d2757a4" providerId="AD" clId="Web-{017E8A08-C232-9468-F577-D7F04A33DC6C}" dt="2024-01-30T08:34:41.470" v="129"/>
          <ac:grpSpMkLst>
            <pc:docMk/>
            <pc:sldMk cId="767379404" sldId="302"/>
            <ac:grpSpMk id="9" creationId="{A5AFD70F-20E3-55D2-E154-7D4FACFBB016}"/>
          </ac:grpSpMkLst>
        </pc:grpChg>
        <pc:picChg chg="add">
          <ac:chgData name="Rajnish Katarne (Dr.)" userId="S::rajnish.katarne@nmims.edu::b116014f-eccf-4746-a3d0-8c439d2757a4" providerId="AD" clId="Web-{017E8A08-C232-9468-F577-D7F04A33DC6C}" dt="2024-01-30T08:34:41.470" v="129"/>
          <ac:picMkLst>
            <pc:docMk/>
            <pc:sldMk cId="767379404" sldId="302"/>
            <ac:picMk id="5" creationId="{88AABEDC-46A5-8ED1-FDF5-3FE739EEBE75}"/>
          </ac:picMkLst>
        </pc:picChg>
      </pc:sldChg>
      <pc:sldChg chg="addSp modSp mod setBg">
        <pc:chgData name="Rajnish Katarne (Dr.)" userId="S::rajnish.katarne@nmims.edu::b116014f-eccf-4746-a3d0-8c439d2757a4" providerId="AD" clId="Web-{017E8A08-C232-9468-F577-D7F04A33DC6C}" dt="2024-01-30T08:35:14.503" v="136"/>
        <pc:sldMkLst>
          <pc:docMk/>
          <pc:sldMk cId="1584600846" sldId="303"/>
        </pc:sldMkLst>
        <pc:spChg chg="mod">
          <ac:chgData name="Rajnish Katarne (Dr.)" userId="S::rajnish.katarne@nmims.edu::b116014f-eccf-4746-a3d0-8c439d2757a4" providerId="AD" clId="Web-{017E8A08-C232-9468-F577-D7F04A33DC6C}" dt="2024-01-30T08:35:14.503" v="136"/>
          <ac:spMkLst>
            <pc:docMk/>
            <pc:sldMk cId="1584600846" sldId="303"/>
            <ac:spMk id="2" creationId="{00000000-0000-0000-0000-000000000000}"/>
          </ac:spMkLst>
        </pc:spChg>
        <pc:spChg chg="mod">
          <ac:chgData name="Rajnish Katarne (Dr.)" userId="S::rajnish.katarne@nmims.edu::b116014f-eccf-4746-a3d0-8c439d2757a4" providerId="AD" clId="Web-{017E8A08-C232-9468-F577-D7F04A33DC6C}" dt="2024-01-30T08:35:14.503" v="136"/>
          <ac:spMkLst>
            <pc:docMk/>
            <pc:sldMk cId="1584600846" sldId="303"/>
            <ac:spMk id="3" creationId="{00000000-0000-0000-0000-000000000000}"/>
          </ac:spMkLst>
        </pc:spChg>
        <pc:spChg chg="add">
          <ac:chgData name="Rajnish Katarne (Dr.)" userId="S::rajnish.katarne@nmims.edu::b116014f-eccf-4746-a3d0-8c439d2757a4" providerId="AD" clId="Web-{017E8A08-C232-9468-F577-D7F04A33DC6C}" dt="2024-01-30T08:35:14.503" v="136"/>
          <ac:spMkLst>
            <pc:docMk/>
            <pc:sldMk cId="1584600846" sldId="303"/>
            <ac:spMk id="8" creationId="{1BB867FF-FC45-48F7-8104-F89BE54909F1}"/>
          </ac:spMkLst>
        </pc:spChg>
        <pc:spChg chg="add">
          <ac:chgData name="Rajnish Katarne (Dr.)" userId="S::rajnish.katarne@nmims.edu::b116014f-eccf-4746-a3d0-8c439d2757a4" providerId="AD" clId="Web-{017E8A08-C232-9468-F577-D7F04A33DC6C}" dt="2024-01-30T08:35:14.503" v="136"/>
          <ac:spMkLst>
            <pc:docMk/>
            <pc:sldMk cId="1584600846" sldId="303"/>
            <ac:spMk id="10" creationId="{8BB56887-D0D5-4F0C-9E19-7247EB83C8B7}"/>
          </ac:spMkLst>
        </pc:spChg>
        <pc:spChg chg="add">
          <ac:chgData name="Rajnish Katarne (Dr.)" userId="S::rajnish.katarne@nmims.edu::b116014f-eccf-4746-a3d0-8c439d2757a4" providerId="AD" clId="Web-{017E8A08-C232-9468-F577-D7F04A33DC6C}" dt="2024-01-30T08:35:14.503" v="136"/>
          <ac:spMkLst>
            <pc:docMk/>
            <pc:sldMk cId="1584600846" sldId="303"/>
            <ac:spMk id="12" creationId="{081E4A58-353D-44AE-B2FC-2A74E2E400F7}"/>
          </ac:spMkLst>
        </pc:spChg>
      </pc:sldChg>
      <pc:sldChg chg="addSp modSp mod setBg">
        <pc:chgData name="Rajnish Katarne (Dr.)" userId="S::rajnish.katarne@nmims.edu::b116014f-eccf-4746-a3d0-8c439d2757a4" providerId="AD" clId="Web-{017E8A08-C232-9468-F577-D7F04A33DC6C}" dt="2024-01-30T08:35:24.050" v="137"/>
        <pc:sldMkLst>
          <pc:docMk/>
          <pc:sldMk cId="210550050" sldId="304"/>
        </pc:sldMkLst>
        <pc:spChg chg="mod">
          <ac:chgData name="Rajnish Katarne (Dr.)" userId="S::rajnish.katarne@nmims.edu::b116014f-eccf-4746-a3d0-8c439d2757a4" providerId="AD" clId="Web-{017E8A08-C232-9468-F577-D7F04A33DC6C}" dt="2024-01-30T08:35:24.050" v="137"/>
          <ac:spMkLst>
            <pc:docMk/>
            <pc:sldMk cId="210550050" sldId="304"/>
            <ac:spMk id="2" creationId="{00000000-0000-0000-0000-000000000000}"/>
          </ac:spMkLst>
        </pc:spChg>
        <pc:spChg chg="mod">
          <ac:chgData name="Rajnish Katarne (Dr.)" userId="S::rajnish.katarne@nmims.edu::b116014f-eccf-4746-a3d0-8c439d2757a4" providerId="AD" clId="Web-{017E8A08-C232-9468-F577-D7F04A33DC6C}" dt="2024-01-30T08:35:24.050" v="137"/>
          <ac:spMkLst>
            <pc:docMk/>
            <pc:sldMk cId="210550050" sldId="304"/>
            <ac:spMk id="3" creationId="{00000000-0000-0000-0000-000000000000}"/>
          </ac:spMkLst>
        </pc:spChg>
        <pc:spChg chg="add">
          <ac:chgData name="Rajnish Katarne (Dr.)" userId="S::rajnish.katarne@nmims.edu::b116014f-eccf-4746-a3d0-8c439d2757a4" providerId="AD" clId="Web-{017E8A08-C232-9468-F577-D7F04A33DC6C}" dt="2024-01-30T08:35:24.050" v="137"/>
          <ac:spMkLst>
            <pc:docMk/>
            <pc:sldMk cId="210550050" sldId="304"/>
            <ac:spMk id="8" creationId="{1BB867FF-FC45-48F7-8104-F89BE54909F1}"/>
          </ac:spMkLst>
        </pc:spChg>
        <pc:spChg chg="add">
          <ac:chgData name="Rajnish Katarne (Dr.)" userId="S::rajnish.katarne@nmims.edu::b116014f-eccf-4746-a3d0-8c439d2757a4" providerId="AD" clId="Web-{017E8A08-C232-9468-F577-D7F04A33DC6C}" dt="2024-01-30T08:35:24.050" v="137"/>
          <ac:spMkLst>
            <pc:docMk/>
            <pc:sldMk cId="210550050" sldId="304"/>
            <ac:spMk id="10" creationId="{8BB56887-D0D5-4F0C-9E19-7247EB83C8B7}"/>
          </ac:spMkLst>
        </pc:spChg>
        <pc:spChg chg="add">
          <ac:chgData name="Rajnish Katarne (Dr.)" userId="S::rajnish.katarne@nmims.edu::b116014f-eccf-4746-a3d0-8c439d2757a4" providerId="AD" clId="Web-{017E8A08-C232-9468-F577-D7F04A33DC6C}" dt="2024-01-30T08:35:24.050" v="137"/>
          <ac:spMkLst>
            <pc:docMk/>
            <pc:sldMk cId="210550050" sldId="304"/>
            <ac:spMk id="12" creationId="{081E4A58-353D-44AE-B2FC-2A74E2E400F7}"/>
          </ac:spMkLst>
        </pc:spChg>
      </pc:sldChg>
      <pc:sldChg chg="addSp modSp mod setBg">
        <pc:chgData name="Rajnish Katarne (Dr.)" userId="S::rajnish.katarne@nmims.edu::b116014f-eccf-4746-a3d0-8c439d2757a4" providerId="AD" clId="Web-{017E8A08-C232-9468-F577-D7F04A33DC6C}" dt="2024-01-30T08:35:37.895" v="139"/>
        <pc:sldMkLst>
          <pc:docMk/>
          <pc:sldMk cId="908310980" sldId="305"/>
        </pc:sldMkLst>
        <pc:spChg chg="mod">
          <ac:chgData name="Rajnish Katarne (Dr.)" userId="S::rajnish.katarne@nmims.edu::b116014f-eccf-4746-a3d0-8c439d2757a4" providerId="AD" clId="Web-{017E8A08-C232-9468-F577-D7F04A33DC6C}" dt="2024-01-30T08:35:37.895" v="139"/>
          <ac:spMkLst>
            <pc:docMk/>
            <pc:sldMk cId="908310980" sldId="305"/>
            <ac:spMk id="2" creationId="{00000000-0000-0000-0000-000000000000}"/>
          </ac:spMkLst>
        </pc:spChg>
        <pc:spChg chg="mod">
          <ac:chgData name="Rajnish Katarne (Dr.)" userId="S::rajnish.katarne@nmims.edu::b116014f-eccf-4746-a3d0-8c439d2757a4" providerId="AD" clId="Web-{017E8A08-C232-9468-F577-D7F04A33DC6C}" dt="2024-01-30T08:35:37.895" v="139"/>
          <ac:spMkLst>
            <pc:docMk/>
            <pc:sldMk cId="908310980" sldId="305"/>
            <ac:spMk id="3" creationId="{00000000-0000-0000-0000-000000000000}"/>
          </ac:spMkLst>
        </pc:spChg>
        <pc:spChg chg="add">
          <ac:chgData name="Rajnish Katarne (Dr.)" userId="S::rajnish.katarne@nmims.edu::b116014f-eccf-4746-a3d0-8c439d2757a4" providerId="AD" clId="Web-{017E8A08-C232-9468-F577-D7F04A33DC6C}" dt="2024-01-30T08:35:37.895" v="139"/>
          <ac:spMkLst>
            <pc:docMk/>
            <pc:sldMk cId="908310980" sldId="305"/>
            <ac:spMk id="8" creationId="{907EF6B7-1338-4443-8C46-6A318D952DFD}"/>
          </ac:spMkLst>
        </pc:spChg>
        <pc:spChg chg="add">
          <ac:chgData name="Rajnish Katarne (Dr.)" userId="S::rajnish.katarne@nmims.edu::b116014f-eccf-4746-a3d0-8c439d2757a4" providerId="AD" clId="Web-{017E8A08-C232-9468-F577-D7F04A33DC6C}" dt="2024-01-30T08:35:37.895" v="139"/>
          <ac:spMkLst>
            <pc:docMk/>
            <pc:sldMk cId="908310980" sldId="305"/>
            <ac:spMk id="10" creationId="{DAAE4CDD-124C-4DCF-9584-B6033B545DD5}"/>
          </ac:spMkLst>
        </pc:spChg>
        <pc:spChg chg="add">
          <ac:chgData name="Rajnish Katarne (Dr.)" userId="S::rajnish.katarne@nmims.edu::b116014f-eccf-4746-a3d0-8c439d2757a4" providerId="AD" clId="Web-{017E8A08-C232-9468-F577-D7F04A33DC6C}" dt="2024-01-30T08:35:37.895" v="139"/>
          <ac:spMkLst>
            <pc:docMk/>
            <pc:sldMk cId="908310980" sldId="305"/>
            <ac:spMk id="12" creationId="{081E4A58-353D-44AE-B2FC-2A74E2E400F7}"/>
          </ac:spMkLst>
        </pc:spChg>
      </pc:sldChg>
      <pc:sldChg chg="addSp modSp mod setBg">
        <pc:chgData name="Rajnish Katarne (Dr.)" userId="S::rajnish.katarne@nmims.edu::b116014f-eccf-4746-a3d0-8c439d2757a4" providerId="AD" clId="Web-{017E8A08-C232-9468-F577-D7F04A33DC6C}" dt="2024-01-30T08:35:33.535" v="138"/>
        <pc:sldMkLst>
          <pc:docMk/>
          <pc:sldMk cId="4102926159" sldId="306"/>
        </pc:sldMkLst>
        <pc:spChg chg="mod">
          <ac:chgData name="Rajnish Katarne (Dr.)" userId="S::rajnish.katarne@nmims.edu::b116014f-eccf-4746-a3d0-8c439d2757a4" providerId="AD" clId="Web-{017E8A08-C232-9468-F577-D7F04A33DC6C}" dt="2024-01-30T08:35:33.535" v="138"/>
          <ac:spMkLst>
            <pc:docMk/>
            <pc:sldMk cId="4102926159" sldId="306"/>
            <ac:spMk id="2" creationId="{00000000-0000-0000-0000-000000000000}"/>
          </ac:spMkLst>
        </pc:spChg>
        <pc:spChg chg="mod">
          <ac:chgData name="Rajnish Katarne (Dr.)" userId="S::rajnish.katarne@nmims.edu::b116014f-eccf-4746-a3d0-8c439d2757a4" providerId="AD" clId="Web-{017E8A08-C232-9468-F577-D7F04A33DC6C}" dt="2024-01-30T08:35:33.535" v="138"/>
          <ac:spMkLst>
            <pc:docMk/>
            <pc:sldMk cId="4102926159" sldId="306"/>
            <ac:spMk id="3" creationId="{00000000-0000-0000-0000-000000000000}"/>
          </ac:spMkLst>
        </pc:spChg>
        <pc:spChg chg="add">
          <ac:chgData name="Rajnish Katarne (Dr.)" userId="S::rajnish.katarne@nmims.edu::b116014f-eccf-4746-a3d0-8c439d2757a4" providerId="AD" clId="Web-{017E8A08-C232-9468-F577-D7F04A33DC6C}" dt="2024-01-30T08:35:33.535" v="138"/>
          <ac:spMkLst>
            <pc:docMk/>
            <pc:sldMk cId="4102926159" sldId="306"/>
            <ac:spMk id="8" creationId="{1BB867FF-FC45-48F7-8104-F89BE54909F1}"/>
          </ac:spMkLst>
        </pc:spChg>
        <pc:spChg chg="add">
          <ac:chgData name="Rajnish Katarne (Dr.)" userId="S::rajnish.katarne@nmims.edu::b116014f-eccf-4746-a3d0-8c439d2757a4" providerId="AD" clId="Web-{017E8A08-C232-9468-F577-D7F04A33DC6C}" dt="2024-01-30T08:35:33.535" v="138"/>
          <ac:spMkLst>
            <pc:docMk/>
            <pc:sldMk cId="4102926159" sldId="306"/>
            <ac:spMk id="10" creationId="{8BB56887-D0D5-4F0C-9E19-7247EB83C8B7}"/>
          </ac:spMkLst>
        </pc:spChg>
        <pc:spChg chg="add">
          <ac:chgData name="Rajnish Katarne (Dr.)" userId="S::rajnish.katarne@nmims.edu::b116014f-eccf-4746-a3d0-8c439d2757a4" providerId="AD" clId="Web-{017E8A08-C232-9468-F577-D7F04A33DC6C}" dt="2024-01-30T08:35:33.535" v="138"/>
          <ac:spMkLst>
            <pc:docMk/>
            <pc:sldMk cId="4102926159" sldId="306"/>
            <ac:spMk id="12" creationId="{081E4A58-353D-44AE-B2FC-2A74E2E400F7}"/>
          </ac:spMkLst>
        </pc:spChg>
      </pc:sldChg>
      <pc:sldChg chg="addSp modSp mod setBg">
        <pc:chgData name="Rajnish Katarne (Dr.)" userId="S::rajnish.katarne@nmims.edu::b116014f-eccf-4746-a3d0-8c439d2757a4" providerId="AD" clId="Web-{017E8A08-C232-9468-F577-D7F04A33DC6C}" dt="2024-01-30T08:36:27.240" v="146"/>
        <pc:sldMkLst>
          <pc:docMk/>
          <pc:sldMk cId="731807291" sldId="307"/>
        </pc:sldMkLst>
        <pc:spChg chg="mod">
          <ac:chgData name="Rajnish Katarne (Dr.)" userId="S::rajnish.katarne@nmims.edu::b116014f-eccf-4746-a3d0-8c439d2757a4" providerId="AD" clId="Web-{017E8A08-C232-9468-F577-D7F04A33DC6C}" dt="2024-01-30T08:36:27.240" v="146"/>
          <ac:spMkLst>
            <pc:docMk/>
            <pc:sldMk cId="731807291" sldId="307"/>
            <ac:spMk id="2" creationId="{00000000-0000-0000-0000-000000000000}"/>
          </ac:spMkLst>
        </pc:spChg>
        <pc:spChg chg="mod">
          <ac:chgData name="Rajnish Katarne (Dr.)" userId="S::rajnish.katarne@nmims.edu::b116014f-eccf-4746-a3d0-8c439d2757a4" providerId="AD" clId="Web-{017E8A08-C232-9468-F577-D7F04A33DC6C}" dt="2024-01-30T08:36:27.240" v="146"/>
          <ac:spMkLst>
            <pc:docMk/>
            <pc:sldMk cId="731807291" sldId="307"/>
            <ac:spMk id="3" creationId="{00000000-0000-0000-0000-000000000000}"/>
          </ac:spMkLst>
        </pc:spChg>
        <pc:spChg chg="add">
          <ac:chgData name="Rajnish Katarne (Dr.)" userId="S::rajnish.katarne@nmims.edu::b116014f-eccf-4746-a3d0-8c439d2757a4" providerId="AD" clId="Web-{017E8A08-C232-9468-F577-D7F04A33DC6C}" dt="2024-01-30T08:36:27.240" v="146"/>
          <ac:spMkLst>
            <pc:docMk/>
            <pc:sldMk cId="731807291" sldId="307"/>
            <ac:spMk id="9" creationId="{CB6E2F43-29E9-49D9-91FC-E5FEFAAA70DE}"/>
          </ac:spMkLst>
        </pc:spChg>
        <pc:spChg chg="add">
          <ac:chgData name="Rajnish Katarne (Dr.)" userId="S::rajnish.katarne@nmims.edu::b116014f-eccf-4746-a3d0-8c439d2757a4" providerId="AD" clId="Web-{017E8A08-C232-9468-F577-D7F04A33DC6C}" dt="2024-01-30T08:36:27.240" v="146"/>
          <ac:spMkLst>
            <pc:docMk/>
            <pc:sldMk cId="731807291" sldId="307"/>
            <ac:spMk id="11" creationId="{3BA62E19-CD42-4C09-B825-844B4943D49D}"/>
          </ac:spMkLst>
        </pc:spChg>
        <pc:spChg chg="add">
          <ac:chgData name="Rajnish Katarne (Dr.)" userId="S::rajnish.katarne@nmims.edu::b116014f-eccf-4746-a3d0-8c439d2757a4" providerId="AD" clId="Web-{017E8A08-C232-9468-F577-D7F04A33DC6C}" dt="2024-01-30T08:36:27.240" v="146"/>
          <ac:spMkLst>
            <pc:docMk/>
            <pc:sldMk cId="731807291" sldId="307"/>
            <ac:spMk id="13" creationId="{8E63CC27-1C86-4653-8866-79C24C5C51FB}"/>
          </ac:spMkLst>
        </pc:spChg>
        <pc:picChg chg="add">
          <ac:chgData name="Rajnish Katarne (Dr.)" userId="S::rajnish.katarne@nmims.edu::b116014f-eccf-4746-a3d0-8c439d2757a4" providerId="AD" clId="Web-{017E8A08-C232-9468-F577-D7F04A33DC6C}" dt="2024-01-30T08:36:27.240" v="146"/>
          <ac:picMkLst>
            <pc:docMk/>
            <pc:sldMk cId="731807291" sldId="307"/>
            <ac:picMk id="5" creationId="{49AE0E98-CA02-1575-C3D9-75457FA75C0A}"/>
          </ac:picMkLst>
        </pc:picChg>
      </pc:sldChg>
      <pc:sldChg chg="addSp modSp mod setBg">
        <pc:chgData name="Rajnish Katarne (Dr.)" userId="S::rajnish.katarne@nmims.edu::b116014f-eccf-4746-a3d0-8c439d2757a4" providerId="AD" clId="Web-{017E8A08-C232-9468-F577-D7F04A33DC6C}" dt="2024-01-30T08:38:14.042" v="160"/>
        <pc:sldMkLst>
          <pc:docMk/>
          <pc:sldMk cId="1624066139" sldId="308"/>
        </pc:sldMkLst>
        <pc:spChg chg="mod">
          <ac:chgData name="Rajnish Katarne (Dr.)" userId="S::rajnish.katarne@nmims.edu::b116014f-eccf-4746-a3d0-8c439d2757a4" providerId="AD" clId="Web-{017E8A08-C232-9468-F577-D7F04A33DC6C}" dt="2024-01-30T08:38:14.042" v="160"/>
          <ac:spMkLst>
            <pc:docMk/>
            <pc:sldMk cId="1624066139" sldId="308"/>
            <ac:spMk id="4" creationId="{00000000-0000-0000-0000-000000000000}"/>
          </ac:spMkLst>
        </pc:spChg>
        <pc:spChg chg="mod">
          <ac:chgData name="Rajnish Katarne (Dr.)" userId="S::rajnish.katarne@nmims.edu::b116014f-eccf-4746-a3d0-8c439d2757a4" providerId="AD" clId="Web-{017E8A08-C232-9468-F577-D7F04A33DC6C}" dt="2024-01-30T08:38:14.042" v="160"/>
          <ac:spMkLst>
            <pc:docMk/>
            <pc:sldMk cId="1624066139" sldId="308"/>
            <ac:spMk id="5" creationId="{00000000-0000-0000-0000-000000000000}"/>
          </ac:spMkLst>
        </pc:spChg>
        <pc:spChg chg="add">
          <ac:chgData name="Rajnish Katarne (Dr.)" userId="S::rajnish.katarne@nmims.edu::b116014f-eccf-4746-a3d0-8c439d2757a4" providerId="AD" clId="Web-{017E8A08-C232-9468-F577-D7F04A33DC6C}" dt="2024-01-30T08:38:14.042" v="160"/>
          <ac:spMkLst>
            <pc:docMk/>
            <pc:sldMk cId="1624066139" sldId="308"/>
            <ac:spMk id="10" creationId="{D278ADA9-6383-4BDD-80D2-8899A402687B}"/>
          </ac:spMkLst>
        </pc:spChg>
        <pc:spChg chg="add">
          <ac:chgData name="Rajnish Katarne (Dr.)" userId="S::rajnish.katarne@nmims.edu::b116014f-eccf-4746-a3d0-8c439d2757a4" providerId="AD" clId="Web-{017E8A08-C232-9468-F577-D7F04A33DC6C}" dt="2024-01-30T08:38:14.042" v="160"/>
          <ac:spMkLst>
            <pc:docMk/>
            <pc:sldMk cId="1624066139" sldId="308"/>
            <ac:spMk id="12" creationId="{484B7147-B0F6-40ED-B5A2-FF72BC8198B6}"/>
          </ac:spMkLst>
        </pc:spChg>
        <pc:spChg chg="add">
          <ac:chgData name="Rajnish Katarne (Dr.)" userId="S::rajnish.katarne@nmims.edu::b116014f-eccf-4746-a3d0-8c439d2757a4" providerId="AD" clId="Web-{017E8A08-C232-9468-F577-D7F04A33DC6C}" dt="2024-01-30T08:38:14.042" v="160"/>
          <ac:spMkLst>
            <pc:docMk/>
            <pc:sldMk cId="1624066139" sldId="308"/>
            <ac:spMk id="14" creationId="{B36D2DE0-0628-4A9A-A59D-7BA8B5EB3022}"/>
          </ac:spMkLst>
        </pc:spChg>
        <pc:spChg chg="add">
          <ac:chgData name="Rajnish Katarne (Dr.)" userId="S::rajnish.katarne@nmims.edu::b116014f-eccf-4746-a3d0-8c439d2757a4" providerId="AD" clId="Web-{017E8A08-C232-9468-F577-D7F04A33DC6C}" dt="2024-01-30T08:38:14.042" v="160"/>
          <ac:spMkLst>
            <pc:docMk/>
            <pc:sldMk cId="1624066139" sldId="308"/>
            <ac:spMk id="16" creationId="{48E405C9-94BE-41DA-928C-DEC9A8550E9F}"/>
          </ac:spMkLst>
        </pc:spChg>
        <pc:spChg chg="add">
          <ac:chgData name="Rajnish Katarne (Dr.)" userId="S::rajnish.katarne@nmims.edu::b116014f-eccf-4746-a3d0-8c439d2757a4" providerId="AD" clId="Web-{017E8A08-C232-9468-F577-D7F04A33DC6C}" dt="2024-01-30T08:38:14.042" v="160"/>
          <ac:spMkLst>
            <pc:docMk/>
            <pc:sldMk cId="1624066139" sldId="308"/>
            <ac:spMk id="18" creationId="{D2091A72-D5BB-42AC-8FD3-F7747D90861E}"/>
          </ac:spMkLst>
        </pc:spChg>
        <pc:spChg chg="add">
          <ac:chgData name="Rajnish Katarne (Dr.)" userId="S::rajnish.katarne@nmims.edu::b116014f-eccf-4746-a3d0-8c439d2757a4" providerId="AD" clId="Web-{017E8A08-C232-9468-F577-D7F04A33DC6C}" dt="2024-01-30T08:38:14.042" v="160"/>
          <ac:spMkLst>
            <pc:docMk/>
            <pc:sldMk cId="1624066139" sldId="308"/>
            <ac:spMk id="20" creationId="{6ED12BFC-A737-46AF-8411-481112D54B0C}"/>
          </ac:spMkLst>
        </pc:spChg>
      </pc:sldChg>
      <pc:sldChg chg="addSp modSp mod setBg">
        <pc:chgData name="Rajnish Katarne (Dr.)" userId="S::rajnish.katarne@nmims.edu::b116014f-eccf-4746-a3d0-8c439d2757a4" providerId="AD" clId="Web-{017E8A08-C232-9468-F577-D7F04A33DC6C}" dt="2024-01-30T08:35:42.551" v="140"/>
        <pc:sldMkLst>
          <pc:docMk/>
          <pc:sldMk cId="576992678" sldId="309"/>
        </pc:sldMkLst>
        <pc:spChg chg="mod">
          <ac:chgData name="Rajnish Katarne (Dr.)" userId="S::rajnish.katarne@nmims.edu::b116014f-eccf-4746-a3d0-8c439d2757a4" providerId="AD" clId="Web-{017E8A08-C232-9468-F577-D7F04A33DC6C}" dt="2024-01-30T08:35:42.551" v="140"/>
          <ac:spMkLst>
            <pc:docMk/>
            <pc:sldMk cId="576992678" sldId="309"/>
            <ac:spMk id="2" creationId="{00000000-0000-0000-0000-000000000000}"/>
          </ac:spMkLst>
        </pc:spChg>
        <pc:spChg chg="mod">
          <ac:chgData name="Rajnish Katarne (Dr.)" userId="S::rajnish.katarne@nmims.edu::b116014f-eccf-4746-a3d0-8c439d2757a4" providerId="AD" clId="Web-{017E8A08-C232-9468-F577-D7F04A33DC6C}" dt="2024-01-30T08:35:42.551" v="140"/>
          <ac:spMkLst>
            <pc:docMk/>
            <pc:sldMk cId="576992678" sldId="309"/>
            <ac:spMk id="3" creationId="{00000000-0000-0000-0000-000000000000}"/>
          </ac:spMkLst>
        </pc:spChg>
        <pc:spChg chg="add">
          <ac:chgData name="Rajnish Katarne (Dr.)" userId="S::rajnish.katarne@nmims.edu::b116014f-eccf-4746-a3d0-8c439d2757a4" providerId="AD" clId="Web-{017E8A08-C232-9468-F577-D7F04A33DC6C}" dt="2024-01-30T08:35:42.551" v="140"/>
          <ac:spMkLst>
            <pc:docMk/>
            <pc:sldMk cId="576992678" sldId="309"/>
            <ac:spMk id="9" creationId="{CB6E2F43-29E9-49D9-91FC-E5FEFAAA70DE}"/>
          </ac:spMkLst>
        </pc:spChg>
        <pc:spChg chg="add">
          <ac:chgData name="Rajnish Katarne (Dr.)" userId="S::rajnish.katarne@nmims.edu::b116014f-eccf-4746-a3d0-8c439d2757a4" providerId="AD" clId="Web-{017E8A08-C232-9468-F577-D7F04A33DC6C}" dt="2024-01-30T08:35:42.551" v="140"/>
          <ac:spMkLst>
            <pc:docMk/>
            <pc:sldMk cId="576992678" sldId="309"/>
            <ac:spMk id="11" creationId="{3BA62E19-CD42-4C09-B825-844B4943D49D}"/>
          </ac:spMkLst>
        </pc:spChg>
        <pc:spChg chg="add">
          <ac:chgData name="Rajnish Katarne (Dr.)" userId="S::rajnish.katarne@nmims.edu::b116014f-eccf-4746-a3d0-8c439d2757a4" providerId="AD" clId="Web-{017E8A08-C232-9468-F577-D7F04A33DC6C}" dt="2024-01-30T08:35:42.551" v="140"/>
          <ac:spMkLst>
            <pc:docMk/>
            <pc:sldMk cId="576992678" sldId="309"/>
            <ac:spMk id="13" creationId="{8E63CC27-1C86-4653-8866-79C24C5C51FB}"/>
          </ac:spMkLst>
        </pc:spChg>
        <pc:picChg chg="add">
          <ac:chgData name="Rajnish Katarne (Dr.)" userId="S::rajnish.katarne@nmims.edu::b116014f-eccf-4746-a3d0-8c439d2757a4" providerId="AD" clId="Web-{017E8A08-C232-9468-F577-D7F04A33DC6C}" dt="2024-01-30T08:35:42.551" v="140"/>
          <ac:picMkLst>
            <pc:docMk/>
            <pc:sldMk cId="576992678" sldId="309"/>
            <ac:picMk id="5" creationId="{94E1FC99-5A5C-329B-A7E2-53785CF3F316}"/>
          </ac:picMkLst>
        </pc:picChg>
      </pc:sldChg>
      <pc:sldChg chg="addSp modSp mod setBg">
        <pc:chgData name="Rajnish Katarne (Dr.)" userId="S::rajnish.katarne@nmims.edu::b116014f-eccf-4746-a3d0-8c439d2757a4" providerId="AD" clId="Web-{017E8A08-C232-9468-F577-D7F04A33DC6C}" dt="2024-01-30T08:35:47.379" v="141"/>
        <pc:sldMkLst>
          <pc:docMk/>
          <pc:sldMk cId="2538065032" sldId="310"/>
        </pc:sldMkLst>
        <pc:spChg chg="mod">
          <ac:chgData name="Rajnish Katarne (Dr.)" userId="S::rajnish.katarne@nmims.edu::b116014f-eccf-4746-a3d0-8c439d2757a4" providerId="AD" clId="Web-{017E8A08-C232-9468-F577-D7F04A33DC6C}" dt="2024-01-30T08:35:47.379" v="141"/>
          <ac:spMkLst>
            <pc:docMk/>
            <pc:sldMk cId="2538065032" sldId="310"/>
            <ac:spMk id="2" creationId="{00000000-0000-0000-0000-000000000000}"/>
          </ac:spMkLst>
        </pc:spChg>
        <pc:spChg chg="mod">
          <ac:chgData name="Rajnish Katarne (Dr.)" userId="S::rajnish.katarne@nmims.edu::b116014f-eccf-4746-a3d0-8c439d2757a4" providerId="AD" clId="Web-{017E8A08-C232-9468-F577-D7F04A33DC6C}" dt="2024-01-30T08:35:47.379" v="141"/>
          <ac:spMkLst>
            <pc:docMk/>
            <pc:sldMk cId="2538065032" sldId="310"/>
            <ac:spMk id="3" creationId="{00000000-0000-0000-0000-000000000000}"/>
          </ac:spMkLst>
        </pc:spChg>
        <pc:spChg chg="add">
          <ac:chgData name="Rajnish Katarne (Dr.)" userId="S::rajnish.katarne@nmims.edu::b116014f-eccf-4746-a3d0-8c439d2757a4" providerId="AD" clId="Web-{017E8A08-C232-9468-F577-D7F04A33DC6C}" dt="2024-01-30T08:35:47.379" v="141"/>
          <ac:spMkLst>
            <pc:docMk/>
            <pc:sldMk cId="2538065032" sldId="310"/>
            <ac:spMk id="9" creationId="{04C21BAE-6866-4C7A-A7EC-C1B2E572D5BE}"/>
          </ac:spMkLst>
        </pc:spChg>
        <pc:spChg chg="add">
          <ac:chgData name="Rajnish Katarne (Dr.)" userId="S::rajnish.katarne@nmims.edu::b116014f-eccf-4746-a3d0-8c439d2757a4" providerId="AD" clId="Web-{017E8A08-C232-9468-F577-D7F04A33DC6C}" dt="2024-01-30T08:35:47.379" v="141"/>
          <ac:spMkLst>
            <pc:docMk/>
            <pc:sldMk cId="2538065032" sldId="310"/>
            <ac:spMk id="11" creationId="{7E7D0C94-08B4-48AE-8813-CC4D60294F42}"/>
          </ac:spMkLst>
        </pc:spChg>
        <pc:spChg chg="add">
          <ac:chgData name="Rajnish Katarne (Dr.)" userId="S::rajnish.katarne@nmims.edu::b116014f-eccf-4746-a3d0-8c439d2757a4" providerId="AD" clId="Web-{017E8A08-C232-9468-F577-D7F04A33DC6C}" dt="2024-01-30T08:35:47.379" v="141"/>
          <ac:spMkLst>
            <pc:docMk/>
            <pc:sldMk cId="2538065032" sldId="310"/>
            <ac:spMk id="13" creationId="{F0C518C2-0AA4-470C-87B9-9CBF428FBA25}"/>
          </ac:spMkLst>
        </pc:spChg>
        <pc:picChg chg="add">
          <ac:chgData name="Rajnish Katarne (Dr.)" userId="S::rajnish.katarne@nmims.edu::b116014f-eccf-4746-a3d0-8c439d2757a4" providerId="AD" clId="Web-{017E8A08-C232-9468-F577-D7F04A33DC6C}" dt="2024-01-30T08:35:47.379" v="141"/>
          <ac:picMkLst>
            <pc:docMk/>
            <pc:sldMk cId="2538065032" sldId="310"/>
            <ac:picMk id="5" creationId="{E73367EC-1D8B-18C0-2838-B99DAC449AC6}"/>
          </ac:picMkLst>
        </pc:picChg>
      </pc:sldChg>
      <pc:sldChg chg="addSp modSp mod setBg">
        <pc:chgData name="Rajnish Katarne (Dr.)" userId="S::rajnish.katarne@nmims.edu::b116014f-eccf-4746-a3d0-8c439d2757a4" providerId="AD" clId="Web-{017E8A08-C232-9468-F577-D7F04A33DC6C}" dt="2024-01-30T08:35:54.083" v="142"/>
        <pc:sldMkLst>
          <pc:docMk/>
          <pc:sldMk cId="888378369" sldId="311"/>
        </pc:sldMkLst>
        <pc:spChg chg="mod">
          <ac:chgData name="Rajnish Katarne (Dr.)" userId="S::rajnish.katarne@nmims.edu::b116014f-eccf-4746-a3d0-8c439d2757a4" providerId="AD" clId="Web-{017E8A08-C232-9468-F577-D7F04A33DC6C}" dt="2024-01-30T08:35:54.083" v="142"/>
          <ac:spMkLst>
            <pc:docMk/>
            <pc:sldMk cId="888378369" sldId="311"/>
            <ac:spMk id="2" creationId="{00000000-0000-0000-0000-000000000000}"/>
          </ac:spMkLst>
        </pc:spChg>
        <pc:spChg chg="mod">
          <ac:chgData name="Rajnish Katarne (Dr.)" userId="S::rajnish.katarne@nmims.edu::b116014f-eccf-4746-a3d0-8c439d2757a4" providerId="AD" clId="Web-{017E8A08-C232-9468-F577-D7F04A33DC6C}" dt="2024-01-30T08:35:54.083" v="142"/>
          <ac:spMkLst>
            <pc:docMk/>
            <pc:sldMk cId="888378369" sldId="311"/>
            <ac:spMk id="3" creationId="{00000000-0000-0000-0000-000000000000}"/>
          </ac:spMkLst>
        </pc:spChg>
        <pc:spChg chg="add">
          <ac:chgData name="Rajnish Katarne (Dr.)" userId="S::rajnish.katarne@nmims.edu::b116014f-eccf-4746-a3d0-8c439d2757a4" providerId="AD" clId="Web-{017E8A08-C232-9468-F577-D7F04A33DC6C}" dt="2024-01-30T08:35:54.083" v="142"/>
          <ac:spMkLst>
            <pc:docMk/>
            <pc:sldMk cId="888378369" sldId="311"/>
            <ac:spMk id="9" creationId="{D009D6D5-DAC2-4A8B-A17A-E206B9012D09}"/>
          </ac:spMkLst>
        </pc:spChg>
        <pc:picChg chg="add">
          <ac:chgData name="Rajnish Katarne (Dr.)" userId="S::rajnish.katarne@nmims.edu::b116014f-eccf-4746-a3d0-8c439d2757a4" providerId="AD" clId="Web-{017E8A08-C232-9468-F577-D7F04A33DC6C}" dt="2024-01-30T08:35:54.083" v="142"/>
          <ac:picMkLst>
            <pc:docMk/>
            <pc:sldMk cId="888378369" sldId="311"/>
            <ac:picMk id="5" creationId="{336E6125-1593-BB0F-166D-96DE3892781F}"/>
          </ac:picMkLst>
        </pc:picChg>
      </pc:sldChg>
      <pc:sldChg chg="addSp modSp mod setBg">
        <pc:chgData name="Rajnish Katarne (Dr.)" userId="S::rajnish.katarne@nmims.edu::b116014f-eccf-4746-a3d0-8c439d2757a4" providerId="AD" clId="Web-{017E8A08-C232-9468-F577-D7F04A33DC6C}" dt="2024-01-30T08:36:32.241" v="147"/>
        <pc:sldMkLst>
          <pc:docMk/>
          <pc:sldMk cId="1939129451" sldId="312"/>
        </pc:sldMkLst>
        <pc:spChg chg="mod">
          <ac:chgData name="Rajnish Katarne (Dr.)" userId="S::rajnish.katarne@nmims.edu::b116014f-eccf-4746-a3d0-8c439d2757a4" providerId="AD" clId="Web-{017E8A08-C232-9468-F577-D7F04A33DC6C}" dt="2024-01-30T08:36:32.241" v="147"/>
          <ac:spMkLst>
            <pc:docMk/>
            <pc:sldMk cId="1939129451" sldId="312"/>
            <ac:spMk id="2" creationId="{00000000-0000-0000-0000-000000000000}"/>
          </ac:spMkLst>
        </pc:spChg>
        <pc:spChg chg="mod">
          <ac:chgData name="Rajnish Katarne (Dr.)" userId="S::rajnish.katarne@nmims.edu::b116014f-eccf-4746-a3d0-8c439d2757a4" providerId="AD" clId="Web-{017E8A08-C232-9468-F577-D7F04A33DC6C}" dt="2024-01-30T08:36:32.241" v="147"/>
          <ac:spMkLst>
            <pc:docMk/>
            <pc:sldMk cId="1939129451" sldId="312"/>
            <ac:spMk id="3" creationId="{00000000-0000-0000-0000-000000000000}"/>
          </ac:spMkLst>
        </pc:spChg>
        <pc:spChg chg="add">
          <ac:chgData name="Rajnish Katarne (Dr.)" userId="S::rajnish.katarne@nmims.edu::b116014f-eccf-4746-a3d0-8c439d2757a4" providerId="AD" clId="Web-{017E8A08-C232-9468-F577-D7F04A33DC6C}" dt="2024-01-30T08:36:32.241" v="147"/>
          <ac:spMkLst>
            <pc:docMk/>
            <pc:sldMk cId="1939129451" sldId="312"/>
            <ac:spMk id="9" creationId="{CB6E2F43-29E9-49D9-91FC-E5FEFAAA70DE}"/>
          </ac:spMkLst>
        </pc:spChg>
        <pc:spChg chg="add">
          <ac:chgData name="Rajnish Katarne (Dr.)" userId="S::rajnish.katarne@nmims.edu::b116014f-eccf-4746-a3d0-8c439d2757a4" providerId="AD" clId="Web-{017E8A08-C232-9468-F577-D7F04A33DC6C}" dt="2024-01-30T08:36:32.241" v="147"/>
          <ac:spMkLst>
            <pc:docMk/>
            <pc:sldMk cId="1939129451" sldId="312"/>
            <ac:spMk id="11" creationId="{3BA62E19-CD42-4C09-B825-844B4943D49D}"/>
          </ac:spMkLst>
        </pc:spChg>
        <pc:spChg chg="add">
          <ac:chgData name="Rajnish Katarne (Dr.)" userId="S::rajnish.katarne@nmims.edu::b116014f-eccf-4746-a3d0-8c439d2757a4" providerId="AD" clId="Web-{017E8A08-C232-9468-F577-D7F04A33DC6C}" dt="2024-01-30T08:36:32.241" v="147"/>
          <ac:spMkLst>
            <pc:docMk/>
            <pc:sldMk cId="1939129451" sldId="312"/>
            <ac:spMk id="13" creationId="{8E63CC27-1C86-4653-8866-79C24C5C51FB}"/>
          </ac:spMkLst>
        </pc:spChg>
        <pc:picChg chg="add">
          <ac:chgData name="Rajnish Katarne (Dr.)" userId="S::rajnish.katarne@nmims.edu::b116014f-eccf-4746-a3d0-8c439d2757a4" providerId="AD" clId="Web-{017E8A08-C232-9468-F577-D7F04A33DC6C}" dt="2024-01-30T08:36:32.241" v="147"/>
          <ac:picMkLst>
            <pc:docMk/>
            <pc:sldMk cId="1939129451" sldId="312"/>
            <ac:picMk id="5" creationId="{57EBF73C-91EA-4FC3-B503-95A000580C6F}"/>
          </ac:picMkLst>
        </pc:picChg>
      </pc:sldChg>
      <pc:sldChg chg="addSp modSp mod setBg">
        <pc:chgData name="Rajnish Katarne (Dr.)" userId="S::rajnish.katarne@nmims.edu::b116014f-eccf-4746-a3d0-8c439d2757a4" providerId="AD" clId="Web-{017E8A08-C232-9468-F577-D7F04A33DC6C}" dt="2024-01-30T08:36:43.975" v="148"/>
        <pc:sldMkLst>
          <pc:docMk/>
          <pc:sldMk cId="902552650" sldId="313"/>
        </pc:sldMkLst>
        <pc:spChg chg="mod">
          <ac:chgData name="Rajnish Katarne (Dr.)" userId="S::rajnish.katarne@nmims.edu::b116014f-eccf-4746-a3d0-8c439d2757a4" providerId="AD" clId="Web-{017E8A08-C232-9468-F577-D7F04A33DC6C}" dt="2024-01-30T08:36:43.975" v="148"/>
          <ac:spMkLst>
            <pc:docMk/>
            <pc:sldMk cId="902552650" sldId="313"/>
            <ac:spMk id="2" creationId="{00000000-0000-0000-0000-000000000000}"/>
          </ac:spMkLst>
        </pc:spChg>
        <pc:spChg chg="mod">
          <ac:chgData name="Rajnish Katarne (Dr.)" userId="S::rajnish.katarne@nmims.edu::b116014f-eccf-4746-a3d0-8c439d2757a4" providerId="AD" clId="Web-{017E8A08-C232-9468-F577-D7F04A33DC6C}" dt="2024-01-30T08:36:43.975" v="148"/>
          <ac:spMkLst>
            <pc:docMk/>
            <pc:sldMk cId="902552650" sldId="313"/>
            <ac:spMk id="3" creationId="{00000000-0000-0000-0000-000000000000}"/>
          </ac:spMkLst>
        </pc:spChg>
        <pc:spChg chg="add">
          <ac:chgData name="Rajnish Katarne (Dr.)" userId="S::rajnish.katarne@nmims.edu::b116014f-eccf-4746-a3d0-8c439d2757a4" providerId="AD" clId="Web-{017E8A08-C232-9468-F577-D7F04A33DC6C}" dt="2024-01-30T08:36:43.975" v="148"/>
          <ac:spMkLst>
            <pc:docMk/>
            <pc:sldMk cId="902552650" sldId="313"/>
            <ac:spMk id="8" creationId="{907EF6B7-1338-4443-8C46-6A318D952DFD}"/>
          </ac:spMkLst>
        </pc:spChg>
        <pc:spChg chg="add">
          <ac:chgData name="Rajnish Katarne (Dr.)" userId="S::rajnish.katarne@nmims.edu::b116014f-eccf-4746-a3d0-8c439d2757a4" providerId="AD" clId="Web-{017E8A08-C232-9468-F577-D7F04A33DC6C}" dt="2024-01-30T08:36:43.975" v="148"/>
          <ac:spMkLst>
            <pc:docMk/>
            <pc:sldMk cId="902552650" sldId="313"/>
            <ac:spMk id="10" creationId="{DAAE4CDD-124C-4DCF-9584-B6033B545DD5}"/>
          </ac:spMkLst>
        </pc:spChg>
        <pc:spChg chg="add">
          <ac:chgData name="Rajnish Katarne (Dr.)" userId="S::rajnish.katarne@nmims.edu::b116014f-eccf-4746-a3d0-8c439d2757a4" providerId="AD" clId="Web-{017E8A08-C232-9468-F577-D7F04A33DC6C}" dt="2024-01-30T08:36:43.975" v="148"/>
          <ac:spMkLst>
            <pc:docMk/>
            <pc:sldMk cId="902552650" sldId="313"/>
            <ac:spMk id="12" creationId="{081E4A58-353D-44AE-B2FC-2A74E2E400F7}"/>
          </ac:spMkLst>
        </pc:spChg>
      </pc:sldChg>
      <pc:sldChg chg="addSp modSp mod setBg">
        <pc:chgData name="Rajnish Katarne (Dr.)" userId="S::rajnish.katarne@nmims.edu::b116014f-eccf-4746-a3d0-8c439d2757a4" providerId="AD" clId="Web-{017E8A08-C232-9468-F577-D7F04A33DC6C}" dt="2024-01-30T08:36:51.273" v="149"/>
        <pc:sldMkLst>
          <pc:docMk/>
          <pc:sldMk cId="1495947536" sldId="314"/>
        </pc:sldMkLst>
        <pc:spChg chg="mod">
          <ac:chgData name="Rajnish Katarne (Dr.)" userId="S::rajnish.katarne@nmims.edu::b116014f-eccf-4746-a3d0-8c439d2757a4" providerId="AD" clId="Web-{017E8A08-C232-9468-F577-D7F04A33DC6C}" dt="2024-01-30T08:36:51.273" v="149"/>
          <ac:spMkLst>
            <pc:docMk/>
            <pc:sldMk cId="1495947536" sldId="314"/>
            <ac:spMk id="2" creationId="{00000000-0000-0000-0000-000000000000}"/>
          </ac:spMkLst>
        </pc:spChg>
        <pc:spChg chg="mod">
          <ac:chgData name="Rajnish Katarne (Dr.)" userId="S::rajnish.katarne@nmims.edu::b116014f-eccf-4746-a3d0-8c439d2757a4" providerId="AD" clId="Web-{017E8A08-C232-9468-F577-D7F04A33DC6C}" dt="2024-01-30T08:36:51.273" v="149"/>
          <ac:spMkLst>
            <pc:docMk/>
            <pc:sldMk cId="1495947536" sldId="314"/>
            <ac:spMk id="3" creationId="{00000000-0000-0000-0000-000000000000}"/>
          </ac:spMkLst>
        </pc:spChg>
        <pc:spChg chg="add">
          <ac:chgData name="Rajnish Katarne (Dr.)" userId="S::rajnish.katarne@nmims.edu::b116014f-eccf-4746-a3d0-8c439d2757a4" providerId="AD" clId="Web-{017E8A08-C232-9468-F577-D7F04A33DC6C}" dt="2024-01-30T08:36:51.273" v="149"/>
          <ac:spMkLst>
            <pc:docMk/>
            <pc:sldMk cId="1495947536" sldId="314"/>
            <ac:spMk id="9" creationId="{CB6E2F43-29E9-49D9-91FC-E5FEFAAA70DE}"/>
          </ac:spMkLst>
        </pc:spChg>
        <pc:spChg chg="add">
          <ac:chgData name="Rajnish Katarne (Dr.)" userId="S::rajnish.katarne@nmims.edu::b116014f-eccf-4746-a3d0-8c439d2757a4" providerId="AD" clId="Web-{017E8A08-C232-9468-F577-D7F04A33DC6C}" dt="2024-01-30T08:36:51.273" v="149"/>
          <ac:spMkLst>
            <pc:docMk/>
            <pc:sldMk cId="1495947536" sldId="314"/>
            <ac:spMk id="11" creationId="{3BA62E19-CD42-4C09-B825-844B4943D49D}"/>
          </ac:spMkLst>
        </pc:spChg>
        <pc:spChg chg="add">
          <ac:chgData name="Rajnish Katarne (Dr.)" userId="S::rajnish.katarne@nmims.edu::b116014f-eccf-4746-a3d0-8c439d2757a4" providerId="AD" clId="Web-{017E8A08-C232-9468-F577-D7F04A33DC6C}" dt="2024-01-30T08:36:51.273" v="149"/>
          <ac:spMkLst>
            <pc:docMk/>
            <pc:sldMk cId="1495947536" sldId="314"/>
            <ac:spMk id="13" creationId="{8E63CC27-1C86-4653-8866-79C24C5C51FB}"/>
          </ac:spMkLst>
        </pc:spChg>
        <pc:picChg chg="add">
          <ac:chgData name="Rajnish Katarne (Dr.)" userId="S::rajnish.katarne@nmims.edu::b116014f-eccf-4746-a3d0-8c439d2757a4" providerId="AD" clId="Web-{017E8A08-C232-9468-F577-D7F04A33DC6C}" dt="2024-01-30T08:36:51.273" v="149"/>
          <ac:picMkLst>
            <pc:docMk/>
            <pc:sldMk cId="1495947536" sldId="314"/>
            <ac:picMk id="5" creationId="{1DB1050F-1521-D258-2CDD-9D0E9A30922B}"/>
          </ac:picMkLst>
        </pc:picChg>
      </pc:sldChg>
      <pc:sldChg chg="addSp modSp mod setBg">
        <pc:chgData name="Rajnish Katarne (Dr.)" userId="S::rajnish.katarne@nmims.edu::b116014f-eccf-4746-a3d0-8c439d2757a4" providerId="AD" clId="Web-{017E8A08-C232-9468-F577-D7F04A33DC6C}" dt="2024-01-30T08:36:56.960" v="150"/>
        <pc:sldMkLst>
          <pc:docMk/>
          <pc:sldMk cId="2358408509" sldId="315"/>
        </pc:sldMkLst>
        <pc:spChg chg="mod">
          <ac:chgData name="Rajnish Katarne (Dr.)" userId="S::rajnish.katarne@nmims.edu::b116014f-eccf-4746-a3d0-8c439d2757a4" providerId="AD" clId="Web-{017E8A08-C232-9468-F577-D7F04A33DC6C}" dt="2024-01-30T08:36:56.960" v="150"/>
          <ac:spMkLst>
            <pc:docMk/>
            <pc:sldMk cId="2358408509" sldId="315"/>
            <ac:spMk id="2" creationId="{00000000-0000-0000-0000-000000000000}"/>
          </ac:spMkLst>
        </pc:spChg>
        <pc:spChg chg="mod">
          <ac:chgData name="Rajnish Katarne (Dr.)" userId="S::rajnish.katarne@nmims.edu::b116014f-eccf-4746-a3d0-8c439d2757a4" providerId="AD" clId="Web-{017E8A08-C232-9468-F577-D7F04A33DC6C}" dt="2024-01-30T08:36:56.960" v="150"/>
          <ac:spMkLst>
            <pc:docMk/>
            <pc:sldMk cId="2358408509" sldId="315"/>
            <ac:spMk id="3" creationId="{00000000-0000-0000-0000-000000000000}"/>
          </ac:spMkLst>
        </pc:spChg>
        <pc:spChg chg="add">
          <ac:chgData name="Rajnish Katarne (Dr.)" userId="S::rajnish.katarne@nmims.edu::b116014f-eccf-4746-a3d0-8c439d2757a4" providerId="AD" clId="Web-{017E8A08-C232-9468-F577-D7F04A33DC6C}" dt="2024-01-30T08:36:56.960" v="150"/>
          <ac:spMkLst>
            <pc:docMk/>
            <pc:sldMk cId="2358408509" sldId="315"/>
            <ac:spMk id="9" creationId="{CB6E2F43-29E9-49D9-91FC-E5FEFAAA70DE}"/>
          </ac:spMkLst>
        </pc:spChg>
        <pc:spChg chg="add">
          <ac:chgData name="Rajnish Katarne (Dr.)" userId="S::rajnish.katarne@nmims.edu::b116014f-eccf-4746-a3d0-8c439d2757a4" providerId="AD" clId="Web-{017E8A08-C232-9468-F577-D7F04A33DC6C}" dt="2024-01-30T08:36:56.960" v="150"/>
          <ac:spMkLst>
            <pc:docMk/>
            <pc:sldMk cId="2358408509" sldId="315"/>
            <ac:spMk id="11" creationId="{3BA62E19-CD42-4C09-B825-844B4943D49D}"/>
          </ac:spMkLst>
        </pc:spChg>
        <pc:spChg chg="add">
          <ac:chgData name="Rajnish Katarne (Dr.)" userId="S::rajnish.katarne@nmims.edu::b116014f-eccf-4746-a3d0-8c439d2757a4" providerId="AD" clId="Web-{017E8A08-C232-9468-F577-D7F04A33DC6C}" dt="2024-01-30T08:36:56.960" v="150"/>
          <ac:spMkLst>
            <pc:docMk/>
            <pc:sldMk cId="2358408509" sldId="315"/>
            <ac:spMk id="13" creationId="{8E63CC27-1C86-4653-8866-79C24C5C51FB}"/>
          </ac:spMkLst>
        </pc:spChg>
        <pc:picChg chg="add">
          <ac:chgData name="Rajnish Katarne (Dr.)" userId="S::rajnish.katarne@nmims.edu::b116014f-eccf-4746-a3d0-8c439d2757a4" providerId="AD" clId="Web-{017E8A08-C232-9468-F577-D7F04A33DC6C}" dt="2024-01-30T08:36:56.960" v="150"/>
          <ac:picMkLst>
            <pc:docMk/>
            <pc:sldMk cId="2358408509" sldId="315"/>
            <ac:picMk id="5" creationId="{A179075D-9ADC-4D15-461A-76773D5D2942}"/>
          </ac:picMkLst>
        </pc:picChg>
      </pc:sldChg>
      <pc:sldChg chg="addSp modSp mod setBg">
        <pc:chgData name="Rajnish Katarne (Dr.)" userId="S::rajnish.katarne@nmims.edu::b116014f-eccf-4746-a3d0-8c439d2757a4" providerId="AD" clId="Web-{017E8A08-C232-9468-F577-D7F04A33DC6C}" dt="2024-01-30T08:33:42.484" v="121"/>
        <pc:sldMkLst>
          <pc:docMk/>
          <pc:sldMk cId="2078961840" sldId="316"/>
        </pc:sldMkLst>
        <pc:spChg chg="mod">
          <ac:chgData name="Rajnish Katarne (Dr.)" userId="S::rajnish.katarne@nmims.edu::b116014f-eccf-4746-a3d0-8c439d2757a4" providerId="AD" clId="Web-{017E8A08-C232-9468-F577-D7F04A33DC6C}" dt="2024-01-30T08:33:42.484" v="121"/>
          <ac:spMkLst>
            <pc:docMk/>
            <pc:sldMk cId="2078961840" sldId="316"/>
            <ac:spMk id="4" creationId="{00000000-0000-0000-0000-000000000000}"/>
          </ac:spMkLst>
        </pc:spChg>
        <pc:spChg chg="mod">
          <ac:chgData name="Rajnish Katarne (Dr.)" userId="S::rajnish.katarne@nmims.edu::b116014f-eccf-4746-a3d0-8c439d2757a4" providerId="AD" clId="Web-{017E8A08-C232-9468-F577-D7F04A33DC6C}" dt="2024-01-30T08:33:42.484" v="121"/>
          <ac:spMkLst>
            <pc:docMk/>
            <pc:sldMk cId="2078961840" sldId="316"/>
            <ac:spMk id="5" creationId="{00000000-0000-0000-0000-000000000000}"/>
          </ac:spMkLst>
        </pc:spChg>
        <pc:spChg chg="add">
          <ac:chgData name="Rajnish Katarne (Dr.)" userId="S::rajnish.katarne@nmims.edu::b116014f-eccf-4746-a3d0-8c439d2757a4" providerId="AD" clId="Web-{017E8A08-C232-9468-F577-D7F04A33DC6C}" dt="2024-01-30T08:33:42.484" v="121"/>
          <ac:spMkLst>
            <pc:docMk/>
            <pc:sldMk cId="2078961840" sldId="316"/>
            <ac:spMk id="10" creationId="{907EF6B7-1338-4443-8C46-6A318D952DFD}"/>
          </ac:spMkLst>
        </pc:spChg>
        <pc:spChg chg="add">
          <ac:chgData name="Rajnish Katarne (Dr.)" userId="S::rajnish.katarne@nmims.edu::b116014f-eccf-4746-a3d0-8c439d2757a4" providerId="AD" clId="Web-{017E8A08-C232-9468-F577-D7F04A33DC6C}" dt="2024-01-30T08:33:42.484" v="121"/>
          <ac:spMkLst>
            <pc:docMk/>
            <pc:sldMk cId="2078961840" sldId="316"/>
            <ac:spMk id="12" creationId="{DAAE4CDD-124C-4DCF-9584-B6033B545DD5}"/>
          </ac:spMkLst>
        </pc:spChg>
        <pc:spChg chg="add">
          <ac:chgData name="Rajnish Katarne (Dr.)" userId="S::rajnish.katarne@nmims.edu::b116014f-eccf-4746-a3d0-8c439d2757a4" providerId="AD" clId="Web-{017E8A08-C232-9468-F577-D7F04A33DC6C}" dt="2024-01-30T08:33:42.484" v="121"/>
          <ac:spMkLst>
            <pc:docMk/>
            <pc:sldMk cId="2078961840" sldId="316"/>
            <ac:spMk id="14" creationId="{081E4A58-353D-44AE-B2FC-2A74E2E400F7}"/>
          </ac:spMkLst>
        </pc:spChg>
      </pc:sldChg>
      <pc:sldChg chg="addSp modSp mod setBg">
        <pc:chgData name="Rajnish Katarne (Dr.)" userId="S::rajnish.katarne@nmims.edu::b116014f-eccf-4746-a3d0-8c439d2757a4" providerId="AD" clId="Web-{017E8A08-C232-9468-F577-D7F04A33DC6C}" dt="2024-01-30T08:37:02.554" v="151"/>
        <pc:sldMkLst>
          <pc:docMk/>
          <pc:sldMk cId="449280262" sldId="317"/>
        </pc:sldMkLst>
        <pc:spChg chg="mod">
          <ac:chgData name="Rajnish Katarne (Dr.)" userId="S::rajnish.katarne@nmims.edu::b116014f-eccf-4746-a3d0-8c439d2757a4" providerId="AD" clId="Web-{017E8A08-C232-9468-F577-D7F04A33DC6C}" dt="2024-01-30T08:37:02.554" v="151"/>
          <ac:spMkLst>
            <pc:docMk/>
            <pc:sldMk cId="449280262" sldId="317"/>
            <ac:spMk id="2" creationId="{00000000-0000-0000-0000-000000000000}"/>
          </ac:spMkLst>
        </pc:spChg>
        <pc:spChg chg="mod">
          <ac:chgData name="Rajnish Katarne (Dr.)" userId="S::rajnish.katarne@nmims.edu::b116014f-eccf-4746-a3d0-8c439d2757a4" providerId="AD" clId="Web-{017E8A08-C232-9468-F577-D7F04A33DC6C}" dt="2024-01-30T08:37:02.554" v="151"/>
          <ac:spMkLst>
            <pc:docMk/>
            <pc:sldMk cId="449280262" sldId="317"/>
            <ac:spMk id="3" creationId="{00000000-0000-0000-0000-000000000000}"/>
          </ac:spMkLst>
        </pc:spChg>
        <pc:spChg chg="add">
          <ac:chgData name="Rajnish Katarne (Dr.)" userId="S::rajnish.katarne@nmims.edu::b116014f-eccf-4746-a3d0-8c439d2757a4" providerId="AD" clId="Web-{017E8A08-C232-9468-F577-D7F04A33DC6C}" dt="2024-01-30T08:37:02.554" v="151"/>
          <ac:spMkLst>
            <pc:docMk/>
            <pc:sldMk cId="449280262" sldId="317"/>
            <ac:spMk id="9" creationId="{CB6E2F43-29E9-49D9-91FC-E5FEFAAA70DE}"/>
          </ac:spMkLst>
        </pc:spChg>
        <pc:spChg chg="add">
          <ac:chgData name="Rajnish Katarne (Dr.)" userId="S::rajnish.katarne@nmims.edu::b116014f-eccf-4746-a3d0-8c439d2757a4" providerId="AD" clId="Web-{017E8A08-C232-9468-F577-D7F04A33DC6C}" dt="2024-01-30T08:37:02.554" v="151"/>
          <ac:spMkLst>
            <pc:docMk/>
            <pc:sldMk cId="449280262" sldId="317"/>
            <ac:spMk id="11" creationId="{3BA62E19-CD42-4C09-B825-844B4943D49D}"/>
          </ac:spMkLst>
        </pc:spChg>
        <pc:spChg chg="add">
          <ac:chgData name="Rajnish Katarne (Dr.)" userId="S::rajnish.katarne@nmims.edu::b116014f-eccf-4746-a3d0-8c439d2757a4" providerId="AD" clId="Web-{017E8A08-C232-9468-F577-D7F04A33DC6C}" dt="2024-01-30T08:37:02.554" v="151"/>
          <ac:spMkLst>
            <pc:docMk/>
            <pc:sldMk cId="449280262" sldId="317"/>
            <ac:spMk id="13" creationId="{8E63CC27-1C86-4653-8866-79C24C5C51FB}"/>
          </ac:spMkLst>
        </pc:spChg>
        <pc:picChg chg="add">
          <ac:chgData name="Rajnish Katarne (Dr.)" userId="S::rajnish.katarne@nmims.edu::b116014f-eccf-4746-a3d0-8c439d2757a4" providerId="AD" clId="Web-{017E8A08-C232-9468-F577-D7F04A33DC6C}" dt="2024-01-30T08:37:02.554" v="151"/>
          <ac:picMkLst>
            <pc:docMk/>
            <pc:sldMk cId="449280262" sldId="317"/>
            <ac:picMk id="5" creationId="{221F7FE8-7070-07CE-F1BE-28783F6240E4}"/>
          </ac:picMkLst>
        </pc:picChg>
      </pc:sldChg>
      <pc:sldChg chg="addSp modSp mod setBg">
        <pc:chgData name="Rajnish Katarne (Dr.)" userId="S::rajnish.katarne@nmims.edu::b116014f-eccf-4746-a3d0-8c439d2757a4" providerId="AD" clId="Web-{017E8A08-C232-9468-F577-D7F04A33DC6C}" dt="2024-01-30T08:37:15.227" v="152"/>
        <pc:sldMkLst>
          <pc:docMk/>
          <pc:sldMk cId="3226832754" sldId="318"/>
        </pc:sldMkLst>
        <pc:spChg chg="mod">
          <ac:chgData name="Rajnish Katarne (Dr.)" userId="S::rajnish.katarne@nmims.edu::b116014f-eccf-4746-a3d0-8c439d2757a4" providerId="AD" clId="Web-{017E8A08-C232-9468-F577-D7F04A33DC6C}" dt="2024-01-30T08:37:15.227" v="152"/>
          <ac:spMkLst>
            <pc:docMk/>
            <pc:sldMk cId="3226832754" sldId="318"/>
            <ac:spMk id="2" creationId="{00000000-0000-0000-0000-000000000000}"/>
          </ac:spMkLst>
        </pc:spChg>
        <pc:spChg chg="mod">
          <ac:chgData name="Rajnish Katarne (Dr.)" userId="S::rajnish.katarne@nmims.edu::b116014f-eccf-4746-a3d0-8c439d2757a4" providerId="AD" clId="Web-{017E8A08-C232-9468-F577-D7F04A33DC6C}" dt="2024-01-30T08:37:15.227" v="152"/>
          <ac:spMkLst>
            <pc:docMk/>
            <pc:sldMk cId="3226832754" sldId="318"/>
            <ac:spMk id="3" creationId="{00000000-0000-0000-0000-000000000000}"/>
          </ac:spMkLst>
        </pc:spChg>
        <pc:spChg chg="add">
          <ac:chgData name="Rajnish Katarne (Dr.)" userId="S::rajnish.katarne@nmims.edu::b116014f-eccf-4746-a3d0-8c439d2757a4" providerId="AD" clId="Web-{017E8A08-C232-9468-F577-D7F04A33DC6C}" dt="2024-01-30T08:37:15.227" v="152"/>
          <ac:spMkLst>
            <pc:docMk/>
            <pc:sldMk cId="3226832754" sldId="318"/>
            <ac:spMk id="9" creationId="{CB6E2F43-29E9-49D9-91FC-E5FEFAAA70DE}"/>
          </ac:spMkLst>
        </pc:spChg>
        <pc:spChg chg="add">
          <ac:chgData name="Rajnish Katarne (Dr.)" userId="S::rajnish.katarne@nmims.edu::b116014f-eccf-4746-a3d0-8c439d2757a4" providerId="AD" clId="Web-{017E8A08-C232-9468-F577-D7F04A33DC6C}" dt="2024-01-30T08:37:15.227" v="152"/>
          <ac:spMkLst>
            <pc:docMk/>
            <pc:sldMk cId="3226832754" sldId="318"/>
            <ac:spMk id="11" creationId="{3BA62E19-CD42-4C09-B825-844B4943D49D}"/>
          </ac:spMkLst>
        </pc:spChg>
        <pc:spChg chg="add">
          <ac:chgData name="Rajnish Katarne (Dr.)" userId="S::rajnish.katarne@nmims.edu::b116014f-eccf-4746-a3d0-8c439d2757a4" providerId="AD" clId="Web-{017E8A08-C232-9468-F577-D7F04A33DC6C}" dt="2024-01-30T08:37:15.227" v="152"/>
          <ac:spMkLst>
            <pc:docMk/>
            <pc:sldMk cId="3226832754" sldId="318"/>
            <ac:spMk id="13" creationId="{8E63CC27-1C86-4653-8866-79C24C5C51FB}"/>
          </ac:spMkLst>
        </pc:spChg>
        <pc:picChg chg="add">
          <ac:chgData name="Rajnish Katarne (Dr.)" userId="S::rajnish.katarne@nmims.edu::b116014f-eccf-4746-a3d0-8c439d2757a4" providerId="AD" clId="Web-{017E8A08-C232-9468-F577-D7F04A33DC6C}" dt="2024-01-30T08:37:15.227" v="152"/>
          <ac:picMkLst>
            <pc:docMk/>
            <pc:sldMk cId="3226832754" sldId="318"/>
            <ac:picMk id="5" creationId="{6F77B78E-3EA6-60FD-E680-0D6DC6B5DB40}"/>
          </ac:picMkLst>
        </pc:picChg>
      </pc:sldChg>
      <pc:sldChg chg="addSp modSp mod setBg">
        <pc:chgData name="Rajnish Katarne (Dr.)" userId="S::rajnish.katarne@nmims.edu::b116014f-eccf-4746-a3d0-8c439d2757a4" providerId="AD" clId="Web-{017E8A08-C232-9468-F577-D7F04A33DC6C}" dt="2024-01-30T08:37:22.539" v="153"/>
        <pc:sldMkLst>
          <pc:docMk/>
          <pc:sldMk cId="182789668" sldId="319"/>
        </pc:sldMkLst>
        <pc:spChg chg="mod">
          <ac:chgData name="Rajnish Katarne (Dr.)" userId="S::rajnish.katarne@nmims.edu::b116014f-eccf-4746-a3d0-8c439d2757a4" providerId="AD" clId="Web-{017E8A08-C232-9468-F577-D7F04A33DC6C}" dt="2024-01-30T08:37:22.539" v="153"/>
          <ac:spMkLst>
            <pc:docMk/>
            <pc:sldMk cId="182789668" sldId="319"/>
            <ac:spMk id="2" creationId="{00000000-0000-0000-0000-000000000000}"/>
          </ac:spMkLst>
        </pc:spChg>
        <pc:spChg chg="mod">
          <ac:chgData name="Rajnish Katarne (Dr.)" userId="S::rajnish.katarne@nmims.edu::b116014f-eccf-4746-a3d0-8c439d2757a4" providerId="AD" clId="Web-{017E8A08-C232-9468-F577-D7F04A33DC6C}" dt="2024-01-30T08:37:22.539" v="153"/>
          <ac:spMkLst>
            <pc:docMk/>
            <pc:sldMk cId="182789668" sldId="319"/>
            <ac:spMk id="3" creationId="{00000000-0000-0000-0000-000000000000}"/>
          </ac:spMkLst>
        </pc:spChg>
        <pc:spChg chg="add">
          <ac:chgData name="Rajnish Katarne (Dr.)" userId="S::rajnish.katarne@nmims.edu::b116014f-eccf-4746-a3d0-8c439d2757a4" providerId="AD" clId="Web-{017E8A08-C232-9468-F577-D7F04A33DC6C}" dt="2024-01-30T08:37:22.539" v="153"/>
          <ac:spMkLst>
            <pc:docMk/>
            <pc:sldMk cId="182789668" sldId="319"/>
            <ac:spMk id="9" creationId="{8EB2B82E-9519-13BE-F662-21976E2C7A9C}"/>
          </ac:spMkLst>
        </pc:spChg>
        <pc:picChg chg="add">
          <ac:chgData name="Rajnish Katarne (Dr.)" userId="S::rajnish.katarne@nmims.edu::b116014f-eccf-4746-a3d0-8c439d2757a4" providerId="AD" clId="Web-{017E8A08-C232-9468-F577-D7F04A33DC6C}" dt="2024-01-30T08:37:22.539" v="153"/>
          <ac:picMkLst>
            <pc:docMk/>
            <pc:sldMk cId="182789668" sldId="319"/>
            <ac:picMk id="5" creationId="{9F7C9869-528E-0E53-C3AB-3AF9977BDCDF}"/>
          </ac:picMkLst>
        </pc:picChg>
        <pc:cxnChg chg="add">
          <ac:chgData name="Rajnish Katarne (Dr.)" userId="S::rajnish.katarne@nmims.edu::b116014f-eccf-4746-a3d0-8c439d2757a4" providerId="AD" clId="Web-{017E8A08-C232-9468-F577-D7F04A33DC6C}" dt="2024-01-30T08:37:22.539" v="153"/>
          <ac:cxnSpMkLst>
            <pc:docMk/>
            <pc:sldMk cId="182789668" sldId="319"/>
            <ac:cxnSpMk id="11" creationId="{58111A9F-5A83-81E0-CD78-A5959435DC2D}"/>
          </ac:cxnSpMkLst>
        </pc:cxnChg>
      </pc:sldChg>
      <pc:sldChg chg="addSp modSp mod setBg">
        <pc:chgData name="Rajnish Katarne (Dr.)" userId="S::rajnish.katarne@nmims.edu::b116014f-eccf-4746-a3d0-8c439d2757a4" providerId="AD" clId="Web-{017E8A08-C232-9468-F577-D7F04A33DC6C}" dt="2024-01-30T08:37:56.228" v="158"/>
        <pc:sldMkLst>
          <pc:docMk/>
          <pc:sldMk cId="1324094212" sldId="320"/>
        </pc:sldMkLst>
        <pc:spChg chg="mod">
          <ac:chgData name="Rajnish Katarne (Dr.)" userId="S::rajnish.katarne@nmims.edu::b116014f-eccf-4746-a3d0-8c439d2757a4" providerId="AD" clId="Web-{017E8A08-C232-9468-F577-D7F04A33DC6C}" dt="2024-01-30T08:37:43.728" v="154"/>
          <ac:spMkLst>
            <pc:docMk/>
            <pc:sldMk cId="1324094212" sldId="320"/>
            <ac:spMk id="2" creationId="{00000000-0000-0000-0000-000000000000}"/>
          </ac:spMkLst>
        </pc:spChg>
        <pc:spChg chg="mod">
          <ac:chgData name="Rajnish Katarne (Dr.)" userId="S::rajnish.katarne@nmims.edu::b116014f-eccf-4746-a3d0-8c439d2757a4" providerId="AD" clId="Web-{017E8A08-C232-9468-F577-D7F04A33DC6C}" dt="2024-01-30T08:37:56.228" v="158"/>
          <ac:spMkLst>
            <pc:docMk/>
            <pc:sldMk cId="1324094212" sldId="320"/>
            <ac:spMk id="3" creationId="{00000000-0000-0000-0000-000000000000}"/>
          </ac:spMkLst>
        </pc:spChg>
        <pc:spChg chg="add">
          <ac:chgData name="Rajnish Katarne (Dr.)" userId="S::rajnish.katarne@nmims.edu::b116014f-eccf-4746-a3d0-8c439d2757a4" providerId="AD" clId="Web-{017E8A08-C232-9468-F577-D7F04A33DC6C}" dt="2024-01-30T08:37:43.728" v="154"/>
          <ac:spMkLst>
            <pc:docMk/>
            <pc:sldMk cId="1324094212" sldId="320"/>
            <ac:spMk id="9" creationId="{9F7D5CDA-D291-4307-BF55-1381FED29634}"/>
          </ac:spMkLst>
        </pc:spChg>
        <pc:picChg chg="add">
          <ac:chgData name="Rajnish Katarne (Dr.)" userId="S::rajnish.katarne@nmims.edu::b116014f-eccf-4746-a3d0-8c439d2757a4" providerId="AD" clId="Web-{017E8A08-C232-9468-F577-D7F04A33DC6C}" dt="2024-01-30T08:37:43.728" v="154"/>
          <ac:picMkLst>
            <pc:docMk/>
            <pc:sldMk cId="1324094212" sldId="320"/>
            <ac:picMk id="5" creationId="{0399FB94-0303-CD9D-FC00-7510790273ED}"/>
          </ac:picMkLst>
        </pc:picChg>
      </pc:sldChg>
      <pc:sldChg chg="addSp modSp mod setBg">
        <pc:chgData name="Rajnish Katarne (Dr.)" userId="S::rajnish.katarne@nmims.edu::b116014f-eccf-4746-a3d0-8c439d2757a4" providerId="AD" clId="Web-{017E8A08-C232-9468-F577-D7F04A33DC6C}" dt="2024-01-30T08:38:06.572" v="159"/>
        <pc:sldMkLst>
          <pc:docMk/>
          <pc:sldMk cId="4151679409" sldId="321"/>
        </pc:sldMkLst>
        <pc:spChg chg="mod">
          <ac:chgData name="Rajnish Katarne (Dr.)" userId="S::rajnish.katarne@nmims.edu::b116014f-eccf-4746-a3d0-8c439d2757a4" providerId="AD" clId="Web-{017E8A08-C232-9468-F577-D7F04A33DC6C}" dt="2024-01-30T08:38:06.572" v="159"/>
          <ac:spMkLst>
            <pc:docMk/>
            <pc:sldMk cId="4151679409" sldId="321"/>
            <ac:spMk id="2" creationId="{00000000-0000-0000-0000-000000000000}"/>
          </ac:spMkLst>
        </pc:spChg>
        <pc:spChg chg="mod">
          <ac:chgData name="Rajnish Katarne (Dr.)" userId="S::rajnish.katarne@nmims.edu::b116014f-eccf-4746-a3d0-8c439d2757a4" providerId="AD" clId="Web-{017E8A08-C232-9468-F577-D7F04A33DC6C}" dt="2024-01-30T08:38:06.572" v="159"/>
          <ac:spMkLst>
            <pc:docMk/>
            <pc:sldMk cId="4151679409" sldId="321"/>
            <ac:spMk id="3" creationId="{00000000-0000-0000-0000-000000000000}"/>
          </ac:spMkLst>
        </pc:spChg>
        <pc:spChg chg="add">
          <ac:chgData name="Rajnish Katarne (Dr.)" userId="S::rajnish.katarne@nmims.edu::b116014f-eccf-4746-a3d0-8c439d2757a4" providerId="AD" clId="Web-{017E8A08-C232-9468-F577-D7F04A33DC6C}" dt="2024-01-30T08:38:06.572" v="159"/>
          <ac:spMkLst>
            <pc:docMk/>
            <pc:sldMk cId="4151679409" sldId="321"/>
            <ac:spMk id="9" creationId="{9F7D5CDA-D291-4307-BF55-1381FED29634}"/>
          </ac:spMkLst>
        </pc:spChg>
        <pc:picChg chg="add">
          <ac:chgData name="Rajnish Katarne (Dr.)" userId="S::rajnish.katarne@nmims.edu::b116014f-eccf-4746-a3d0-8c439d2757a4" providerId="AD" clId="Web-{017E8A08-C232-9468-F577-D7F04A33DC6C}" dt="2024-01-30T08:38:06.572" v="159"/>
          <ac:picMkLst>
            <pc:docMk/>
            <pc:sldMk cId="4151679409" sldId="321"/>
            <ac:picMk id="5" creationId="{4F494C16-03EF-35EE-862B-A5117EC435F9}"/>
          </ac:picMkLst>
        </pc:picChg>
      </pc:sldChg>
      <pc:sldChg chg="addSp modSp mod setBg">
        <pc:chgData name="Rajnish Katarne (Dr.)" userId="S::rajnish.katarne@nmims.edu::b116014f-eccf-4746-a3d0-8c439d2757a4" providerId="AD" clId="Web-{017E8A08-C232-9468-F577-D7F04A33DC6C}" dt="2024-01-30T08:36:06.646" v="143"/>
        <pc:sldMkLst>
          <pc:docMk/>
          <pc:sldMk cId="1713081883" sldId="322"/>
        </pc:sldMkLst>
        <pc:spChg chg="mod">
          <ac:chgData name="Rajnish Katarne (Dr.)" userId="S::rajnish.katarne@nmims.edu::b116014f-eccf-4746-a3d0-8c439d2757a4" providerId="AD" clId="Web-{017E8A08-C232-9468-F577-D7F04A33DC6C}" dt="2024-01-30T08:36:06.646" v="143"/>
          <ac:spMkLst>
            <pc:docMk/>
            <pc:sldMk cId="1713081883" sldId="322"/>
            <ac:spMk id="4" creationId="{00000000-0000-0000-0000-000000000000}"/>
          </ac:spMkLst>
        </pc:spChg>
        <pc:spChg chg="mod">
          <ac:chgData name="Rajnish Katarne (Dr.)" userId="S::rajnish.katarne@nmims.edu::b116014f-eccf-4746-a3d0-8c439d2757a4" providerId="AD" clId="Web-{017E8A08-C232-9468-F577-D7F04A33DC6C}" dt="2024-01-30T08:36:06.646" v="143"/>
          <ac:spMkLst>
            <pc:docMk/>
            <pc:sldMk cId="1713081883" sldId="322"/>
            <ac:spMk id="5" creationId="{00000000-0000-0000-0000-000000000000}"/>
          </ac:spMkLst>
        </pc:spChg>
        <pc:spChg chg="add">
          <ac:chgData name="Rajnish Katarne (Dr.)" userId="S::rajnish.katarne@nmims.edu::b116014f-eccf-4746-a3d0-8c439d2757a4" providerId="AD" clId="Web-{017E8A08-C232-9468-F577-D7F04A33DC6C}" dt="2024-01-30T08:36:06.646" v="143"/>
          <ac:spMkLst>
            <pc:docMk/>
            <pc:sldMk cId="1713081883" sldId="322"/>
            <ac:spMk id="10" creationId="{D278ADA9-6383-4BDD-80D2-8899A402687B}"/>
          </ac:spMkLst>
        </pc:spChg>
        <pc:spChg chg="add">
          <ac:chgData name="Rajnish Katarne (Dr.)" userId="S::rajnish.katarne@nmims.edu::b116014f-eccf-4746-a3d0-8c439d2757a4" providerId="AD" clId="Web-{017E8A08-C232-9468-F577-D7F04A33DC6C}" dt="2024-01-30T08:36:06.646" v="143"/>
          <ac:spMkLst>
            <pc:docMk/>
            <pc:sldMk cId="1713081883" sldId="322"/>
            <ac:spMk id="12" creationId="{484B7147-B0F6-40ED-B5A2-FF72BC8198B6}"/>
          </ac:spMkLst>
        </pc:spChg>
        <pc:spChg chg="add">
          <ac:chgData name="Rajnish Katarne (Dr.)" userId="S::rajnish.katarne@nmims.edu::b116014f-eccf-4746-a3d0-8c439d2757a4" providerId="AD" clId="Web-{017E8A08-C232-9468-F577-D7F04A33DC6C}" dt="2024-01-30T08:36:06.646" v="143"/>
          <ac:spMkLst>
            <pc:docMk/>
            <pc:sldMk cId="1713081883" sldId="322"/>
            <ac:spMk id="14" creationId="{B36D2DE0-0628-4A9A-A59D-7BA8B5EB3022}"/>
          </ac:spMkLst>
        </pc:spChg>
        <pc:spChg chg="add">
          <ac:chgData name="Rajnish Katarne (Dr.)" userId="S::rajnish.katarne@nmims.edu::b116014f-eccf-4746-a3d0-8c439d2757a4" providerId="AD" clId="Web-{017E8A08-C232-9468-F577-D7F04A33DC6C}" dt="2024-01-30T08:36:06.646" v="143"/>
          <ac:spMkLst>
            <pc:docMk/>
            <pc:sldMk cId="1713081883" sldId="322"/>
            <ac:spMk id="16" creationId="{48E405C9-94BE-41DA-928C-DEC9A8550E9F}"/>
          </ac:spMkLst>
        </pc:spChg>
        <pc:spChg chg="add">
          <ac:chgData name="Rajnish Katarne (Dr.)" userId="S::rajnish.katarne@nmims.edu::b116014f-eccf-4746-a3d0-8c439d2757a4" providerId="AD" clId="Web-{017E8A08-C232-9468-F577-D7F04A33DC6C}" dt="2024-01-30T08:36:06.646" v="143"/>
          <ac:spMkLst>
            <pc:docMk/>
            <pc:sldMk cId="1713081883" sldId="322"/>
            <ac:spMk id="18" creationId="{D2091A72-D5BB-42AC-8FD3-F7747D90861E}"/>
          </ac:spMkLst>
        </pc:spChg>
        <pc:spChg chg="add">
          <ac:chgData name="Rajnish Katarne (Dr.)" userId="S::rajnish.katarne@nmims.edu::b116014f-eccf-4746-a3d0-8c439d2757a4" providerId="AD" clId="Web-{017E8A08-C232-9468-F577-D7F04A33DC6C}" dt="2024-01-30T08:36:06.646" v="143"/>
          <ac:spMkLst>
            <pc:docMk/>
            <pc:sldMk cId="1713081883" sldId="322"/>
            <ac:spMk id="20" creationId="{6ED12BFC-A737-46AF-8411-481112D54B0C}"/>
          </ac:spMkLst>
        </pc:spChg>
      </pc:sldChg>
      <pc:sldChg chg="addSp modSp mod setBg">
        <pc:chgData name="Rajnish Katarne (Dr.)" userId="S::rajnish.katarne@nmims.edu::b116014f-eccf-4746-a3d0-8c439d2757a4" providerId="AD" clId="Web-{017E8A08-C232-9468-F577-D7F04A33DC6C}" dt="2024-01-30T08:36:16.568" v="145"/>
        <pc:sldMkLst>
          <pc:docMk/>
          <pc:sldMk cId="1926555468" sldId="323"/>
        </pc:sldMkLst>
        <pc:spChg chg="mod">
          <ac:chgData name="Rajnish Katarne (Dr.)" userId="S::rajnish.katarne@nmims.edu::b116014f-eccf-4746-a3d0-8c439d2757a4" providerId="AD" clId="Web-{017E8A08-C232-9468-F577-D7F04A33DC6C}" dt="2024-01-30T08:36:16.568" v="145"/>
          <ac:spMkLst>
            <pc:docMk/>
            <pc:sldMk cId="1926555468" sldId="323"/>
            <ac:spMk id="2" creationId="{00000000-0000-0000-0000-000000000000}"/>
          </ac:spMkLst>
        </pc:spChg>
        <pc:spChg chg="mod">
          <ac:chgData name="Rajnish Katarne (Dr.)" userId="S::rajnish.katarne@nmims.edu::b116014f-eccf-4746-a3d0-8c439d2757a4" providerId="AD" clId="Web-{017E8A08-C232-9468-F577-D7F04A33DC6C}" dt="2024-01-30T08:36:16.568" v="145"/>
          <ac:spMkLst>
            <pc:docMk/>
            <pc:sldMk cId="1926555468" sldId="323"/>
            <ac:spMk id="3" creationId="{00000000-0000-0000-0000-000000000000}"/>
          </ac:spMkLst>
        </pc:spChg>
        <pc:spChg chg="add">
          <ac:chgData name="Rajnish Katarne (Dr.)" userId="S::rajnish.katarne@nmims.edu::b116014f-eccf-4746-a3d0-8c439d2757a4" providerId="AD" clId="Web-{017E8A08-C232-9468-F577-D7F04A33DC6C}" dt="2024-01-30T08:36:16.568" v="145"/>
          <ac:spMkLst>
            <pc:docMk/>
            <pc:sldMk cId="1926555468" sldId="323"/>
            <ac:spMk id="9" creationId="{CB6E2F43-29E9-49D9-91FC-E5FEFAAA70DE}"/>
          </ac:spMkLst>
        </pc:spChg>
        <pc:spChg chg="add">
          <ac:chgData name="Rajnish Katarne (Dr.)" userId="S::rajnish.katarne@nmims.edu::b116014f-eccf-4746-a3d0-8c439d2757a4" providerId="AD" clId="Web-{017E8A08-C232-9468-F577-D7F04A33DC6C}" dt="2024-01-30T08:36:16.568" v="145"/>
          <ac:spMkLst>
            <pc:docMk/>
            <pc:sldMk cId="1926555468" sldId="323"/>
            <ac:spMk id="11" creationId="{3BA62E19-CD42-4C09-B825-844B4943D49D}"/>
          </ac:spMkLst>
        </pc:spChg>
        <pc:spChg chg="add">
          <ac:chgData name="Rajnish Katarne (Dr.)" userId="S::rajnish.katarne@nmims.edu::b116014f-eccf-4746-a3d0-8c439d2757a4" providerId="AD" clId="Web-{017E8A08-C232-9468-F577-D7F04A33DC6C}" dt="2024-01-30T08:36:16.568" v="145"/>
          <ac:spMkLst>
            <pc:docMk/>
            <pc:sldMk cId="1926555468" sldId="323"/>
            <ac:spMk id="13" creationId="{8E63CC27-1C86-4653-8866-79C24C5C51FB}"/>
          </ac:spMkLst>
        </pc:spChg>
        <pc:picChg chg="add">
          <ac:chgData name="Rajnish Katarne (Dr.)" userId="S::rajnish.katarne@nmims.edu::b116014f-eccf-4746-a3d0-8c439d2757a4" providerId="AD" clId="Web-{017E8A08-C232-9468-F577-D7F04A33DC6C}" dt="2024-01-30T08:36:16.568" v="145"/>
          <ac:picMkLst>
            <pc:docMk/>
            <pc:sldMk cId="1926555468" sldId="323"/>
            <ac:picMk id="5" creationId="{28659664-6073-DF5B-B0A7-28150B8E70BE}"/>
          </ac:picMkLst>
        </pc:picChg>
      </pc:sldChg>
      <pc:sldChg chg="addSp modSp mod setBg">
        <pc:chgData name="Rajnish Katarne (Dr.)" userId="S::rajnish.katarne@nmims.edu::b116014f-eccf-4746-a3d0-8c439d2757a4" providerId="AD" clId="Web-{017E8A08-C232-9468-F577-D7F04A33DC6C}" dt="2024-01-30T08:36:11.755" v="144"/>
        <pc:sldMkLst>
          <pc:docMk/>
          <pc:sldMk cId="96795256" sldId="324"/>
        </pc:sldMkLst>
        <pc:spChg chg="mod">
          <ac:chgData name="Rajnish Katarne (Dr.)" userId="S::rajnish.katarne@nmims.edu::b116014f-eccf-4746-a3d0-8c439d2757a4" providerId="AD" clId="Web-{017E8A08-C232-9468-F577-D7F04A33DC6C}" dt="2024-01-30T08:36:11.755" v="144"/>
          <ac:spMkLst>
            <pc:docMk/>
            <pc:sldMk cId="96795256" sldId="324"/>
            <ac:spMk id="2" creationId="{00000000-0000-0000-0000-000000000000}"/>
          </ac:spMkLst>
        </pc:spChg>
        <pc:spChg chg="mod">
          <ac:chgData name="Rajnish Katarne (Dr.)" userId="S::rajnish.katarne@nmims.edu::b116014f-eccf-4746-a3d0-8c439d2757a4" providerId="AD" clId="Web-{017E8A08-C232-9468-F577-D7F04A33DC6C}" dt="2024-01-30T08:36:11.755" v="144"/>
          <ac:spMkLst>
            <pc:docMk/>
            <pc:sldMk cId="96795256" sldId="324"/>
            <ac:spMk id="3" creationId="{00000000-0000-0000-0000-000000000000}"/>
          </ac:spMkLst>
        </pc:spChg>
        <pc:spChg chg="add">
          <ac:chgData name="Rajnish Katarne (Dr.)" userId="S::rajnish.katarne@nmims.edu::b116014f-eccf-4746-a3d0-8c439d2757a4" providerId="AD" clId="Web-{017E8A08-C232-9468-F577-D7F04A33DC6C}" dt="2024-01-30T08:36:11.755" v="144"/>
          <ac:spMkLst>
            <pc:docMk/>
            <pc:sldMk cId="96795256" sldId="324"/>
            <ac:spMk id="8" creationId="{907EF6B7-1338-4443-8C46-6A318D952DFD}"/>
          </ac:spMkLst>
        </pc:spChg>
        <pc:spChg chg="add">
          <ac:chgData name="Rajnish Katarne (Dr.)" userId="S::rajnish.katarne@nmims.edu::b116014f-eccf-4746-a3d0-8c439d2757a4" providerId="AD" clId="Web-{017E8A08-C232-9468-F577-D7F04A33DC6C}" dt="2024-01-30T08:36:11.755" v="144"/>
          <ac:spMkLst>
            <pc:docMk/>
            <pc:sldMk cId="96795256" sldId="324"/>
            <ac:spMk id="10" creationId="{DAAE4CDD-124C-4DCF-9584-B6033B545DD5}"/>
          </ac:spMkLst>
        </pc:spChg>
        <pc:spChg chg="add">
          <ac:chgData name="Rajnish Katarne (Dr.)" userId="S::rajnish.katarne@nmims.edu::b116014f-eccf-4746-a3d0-8c439d2757a4" providerId="AD" clId="Web-{017E8A08-C232-9468-F577-D7F04A33DC6C}" dt="2024-01-30T08:36:11.755" v="144"/>
          <ac:spMkLst>
            <pc:docMk/>
            <pc:sldMk cId="96795256" sldId="324"/>
            <ac:spMk id="12" creationId="{081E4A58-353D-44AE-B2FC-2A74E2E400F7}"/>
          </ac:spMkLst>
        </pc:spChg>
      </pc:sldChg>
      <pc:sldChg chg="addSp modSp mod setBg">
        <pc:chgData name="Rajnish Katarne (Dr.)" userId="S::rajnish.katarne@nmims.edu::b116014f-eccf-4746-a3d0-8c439d2757a4" providerId="AD" clId="Web-{017E8A08-C232-9468-F577-D7F04A33DC6C}" dt="2024-01-30T08:38:19.995" v="161"/>
        <pc:sldMkLst>
          <pc:docMk/>
          <pc:sldMk cId="1664857497" sldId="325"/>
        </pc:sldMkLst>
        <pc:spChg chg="mod">
          <ac:chgData name="Rajnish Katarne (Dr.)" userId="S::rajnish.katarne@nmims.edu::b116014f-eccf-4746-a3d0-8c439d2757a4" providerId="AD" clId="Web-{017E8A08-C232-9468-F577-D7F04A33DC6C}" dt="2024-01-30T08:38:19.995" v="161"/>
          <ac:spMkLst>
            <pc:docMk/>
            <pc:sldMk cId="1664857497" sldId="325"/>
            <ac:spMk id="2" creationId="{00000000-0000-0000-0000-000000000000}"/>
          </ac:spMkLst>
        </pc:spChg>
        <pc:spChg chg="mod">
          <ac:chgData name="Rajnish Katarne (Dr.)" userId="S::rajnish.katarne@nmims.edu::b116014f-eccf-4746-a3d0-8c439d2757a4" providerId="AD" clId="Web-{017E8A08-C232-9468-F577-D7F04A33DC6C}" dt="2024-01-30T08:38:19.995" v="161"/>
          <ac:spMkLst>
            <pc:docMk/>
            <pc:sldMk cId="1664857497" sldId="325"/>
            <ac:spMk id="3" creationId="{00000000-0000-0000-0000-000000000000}"/>
          </ac:spMkLst>
        </pc:spChg>
        <pc:spChg chg="add">
          <ac:chgData name="Rajnish Katarne (Dr.)" userId="S::rajnish.katarne@nmims.edu::b116014f-eccf-4746-a3d0-8c439d2757a4" providerId="AD" clId="Web-{017E8A08-C232-9468-F577-D7F04A33DC6C}" dt="2024-01-30T08:38:19.995" v="161"/>
          <ac:spMkLst>
            <pc:docMk/>
            <pc:sldMk cId="1664857497" sldId="325"/>
            <ac:spMk id="9" creationId="{CB6E2F43-29E9-49D9-91FC-E5FEFAAA70DE}"/>
          </ac:spMkLst>
        </pc:spChg>
        <pc:spChg chg="add">
          <ac:chgData name="Rajnish Katarne (Dr.)" userId="S::rajnish.katarne@nmims.edu::b116014f-eccf-4746-a3d0-8c439d2757a4" providerId="AD" clId="Web-{017E8A08-C232-9468-F577-D7F04A33DC6C}" dt="2024-01-30T08:38:19.995" v="161"/>
          <ac:spMkLst>
            <pc:docMk/>
            <pc:sldMk cId="1664857497" sldId="325"/>
            <ac:spMk id="11" creationId="{3BA62E19-CD42-4C09-B825-844B4943D49D}"/>
          </ac:spMkLst>
        </pc:spChg>
        <pc:spChg chg="add">
          <ac:chgData name="Rajnish Katarne (Dr.)" userId="S::rajnish.katarne@nmims.edu::b116014f-eccf-4746-a3d0-8c439d2757a4" providerId="AD" clId="Web-{017E8A08-C232-9468-F577-D7F04A33DC6C}" dt="2024-01-30T08:38:19.995" v="161"/>
          <ac:spMkLst>
            <pc:docMk/>
            <pc:sldMk cId="1664857497" sldId="325"/>
            <ac:spMk id="13" creationId="{8E63CC27-1C86-4653-8866-79C24C5C51FB}"/>
          </ac:spMkLst>
        </pc:spChg>
        <pc:picChg chg="add">
          <ac:chgData name="Rajnish Katarne (Dr.)" userId="S::rajnish.katarne@nmims.edu::b116014f-eccf-4746-a3d0-8c439d2757a4" providerId="AD" clId="Web-{017E8A08-C232-9468-F577-D7F04A33DC6C}" dt="2024-01-30T08:38:19.995" v="161"/>
          <ac:picMkLst>
            <pc:docMk/>
            <pc:sldMk cId="1664857497" sldId="325"/>
            <ac:picMk id="5" creationId="{873CAE83-AFC5-0115-75A2-4C245D36BAEA}"/>
          </ac:picMkLst>
        </pc:picChg>
      </pc:sldChg>
      <pc:sldChg chg="addSp modSp mod setBg">
        <pc:chgData name="Rajnish Katarne (Dr.)" userId="S::rajnish.katarne@nmims.edu::b116014f-eccf-4746-a3d0-8c439d2757a4" providerId="AD" clId="Web-{017E8A08-C232-9468-F577-D7F04A33DC6C}" dt="2024-01-30T08:38:31.886" v="162"/>
        <pc:sldMkLst>
          <pc:docMk/>
          <pc:sldMk cId="2366620293" sldId="330"/>
        </pc:sldMkLst>
        <pc:spChg chg="mod">
          <ac:chgData name="Rajnish Katarne (Dr.)" userId="S::rajnish.katarne@nmims.edu::b116014f-eccf-4746-a3d0-8c439d2757a4" providerId="AD" clId="Web-{017E8A08-C232-9468-F577-D7F04A33DC6C}" dt="2024-01-30T08:38:31.886" v="162"/>
          <ac:spMkLst>
            <pc:docMk/>
            <pc:sldMk cId="2366620293" sldId="330"/>
            <ac:spMk id="2" creationId="{00000000-0000-0000-0000-000000000000}"/>
          </ac:spMkLst>
        </pc:spChg>
        <pc:spChg chg="mod">
          <ac:chgData name="Rajnish Katarne (Dr.)" userId="S::rajnish.katarne@nmims.edu::b116014f-eccf-4746-a3d0-8c439d2757a4" providerId="AD" clId="Web-{017E8A08-C232-9468-F577-D7F04A33DC6C}" dt="2024-01-30T08:38:31.886" v="162"/>
          <ac:spMkLst>
            <pc:docMk/>
            <pc:sldMk cId="2366620293" sldId="330"/>
            <ac:spMk id="4" creationId="{00000000-0000-0000-0000-000000000000}"/>
          </ac:spMkLst>
        </pc:spChg>
        <pc:spChg chg="add">
          <ac:chgData name="Rajnish Katarne (Dr.)" userId="S::rajnish.katarne@nmims.edu::b116014f-eccf-4746-a3d0-8c439d2757a4" providerId="AD" clId="Web-{017E8A08-C232-9468-F577-D7F04A33DC6C}" dt="2024-01-30T08:38:31.886" v="162"/>
          <ac:spMkLst>
            <pc:docMk/>
            <pc:sldMk cId="2366620293" sldId="330"/>
            <ac:spMk id="10" creationId="{ECC07320-C2CA-4E29-8481-9D9E143C7788}"/>
          </ac:spMkLst>
        </pc:spChg>
        <pc:spChg chg="add">
          <ac:chgData name="Rajnish Katarne (Dr.)" userId="S::rajnish.katarne@nmims.edu::b116014f-eccf-4746-a3d0-8c439d2757a4" providerId="AD" clId="Web-{017E8A08-C232-9468-F577-D7F04A33DC6C}" dt="2024-01-30T08:38:31.886" v="162"/>
          <ac:spMkLst>
            <pc:docMk/>
            <pc:sldMk cId="2366620293" sldId="330"/>
            <ac:spMk id="12" creationId="{178FB36B-5BFE-42CA-BC60-1115E0D95EEC}"/>
          </ac:spMkLst>
        </pc:spChg>
        <pc:picChg chg="add">
          <ac:chgData name="Rajnish Katarne (Dr.)" userId="S::rajnish.katarne@nmims.edu::b116014f-eccf-4746-a3d0-8c439d2757a4" providerId="AD" clId="Web-{017E8A08-C232-9468-F577-D7F04A33DC6C}" dt="2024-01-30T08:38:31.886" v="162"/>
          <ac:picMkLst>
            <pc:docMk/>
            <pc:sldMk cId="2366620293" sldId="330"/>
            <ac:picMk id="6" creationId="{A4027F1E-D4B4-ECD7-70C0-885AEC5D2BE8}"/>
          </ac:picMkLst>
        </pc:picChg>
      </pc:sldChg>
      <pc:sldChg chg="addSp modSp mod setBg">
        <pc:chgData name="Rajnish Katarne (Dr.)" userId="S::rajnish.katarne@nmims.edu::b116014f-eccf-4746-a3d0-8c439d2757a4" providerId="AD" clId="Web-{017E8A08-C232-9468-F577-D7F04A33DC6C}" dt="2024-01-30T08:38:43.527" v="163"/>
        <pc:sldMkLst>
          <pc:docMk/>
          <pc:sldMk cId="1111055904" sldId="331"/>
        </pc:sldMkLst>
        <pc:spChg chg="mod">
          <ac:chgData name="Rajnish Katarne (Dr.)" userId="S::rajnish.katarne@nmims.edu::b116014f-eccf-4746-a3d0-8c439d2757a4" providerId="AD" clId="Web-{017E8A08-C232-9468-F577-D7F04A33DC6C}" dt="2024-01-30T08:38:43.527" v="163"/>
          <ac:spMkLst>
            <pc:docMk/>
            <pc:sldMk cId="1111055904" sldId="331"/>
            <ac:spMk id="2" creationId="{00000000-0000-0000-0000-000000000000}"/>
          </ac:spMkLst>
        </pc:spChg>
        <pc:spChg chg="mod">
          <ac:chgData name="Rajnish Katarne (Dr.)" userId="S::rajnish.katarne@nmims.edu::b116014f-eccf-4746-a3d0-8c439d2757a4" providerId="AD" clId="Web-{017E8A08-C232-9468-F577-D7F04A33DC6C}" dt="2024-01-30T08:38:43.527" v="163"/>
          <ac:spMkLst>
            <pc:docMk/>
            <pc:sldMk cId="1111055904" sldId="331"/>
            <ac:spMk id="3" creationId="{00000000-0000-0000-0000-000000000000}"/>
          </ac:spMkLst>
        </pc:spChg>
        <pc:picChg chg="add">
          <ac:chgData name="Rajnish Katarne (Dr.)" userId="S::rajnish.katarne@nmims.edu::b116014f-eccf-4746-a3d0-8c439d2757a4" providerId="AD" clId="Web-{017E8A08-C232-9468-F577-D7F04A33DC6C}" dt="2024-01-30T08:38:43.527" v="163"/>
          <ac:picMkLst>
            <pc:docMk/>
            <pc:sldMk cId="1111055904" sldId="331"/>
            <ac:picMk id="5" creationId="{66A429D0-410B-301B-DFCB-7921B8CE4724}"/>
          </ac:picMkLst>
        </pc:picChg>
        <pc:cxnChg chg="add">
          <ac:chgData name="Rajnish Katarne (Dr.)" userId="S::rajnish.katarne@nmims.edu::b116014f-eccf-4746-a3d0-8c439d2757a4" providerId="AD" clId="Web-{017E8A08-C232-9468-F577-D7F04A33DC6C}" dt="2024-01-30T08:38:43.527" v="163"/>
          <ac:cxnSpMkLst>
            <pc:docMk/>
            <pc:sldMk cId="1111055904" sldId="331"/>
            <ac:cxnSpMk id="9" creationId="{1503BFE4-729B-D9D0-C17B-501E6AF1127A}"/>
          </ac:cxnSpMkLst>
        </pc:cxnChg>
      </pc:sldChg>
      <pc:sldChg chg="addSp modSp mod setBg">
        <pc:chgData name="Rajnish Katarne (Dr.)" userId="S::rajnish.katarne@nmims.edu::b116014f-eccf-4746-a3d0-8c439d2757a4" providerId="AD" clId="Web-{017E8A08-C232-9468-F577-D7F04A33DC6C}" dt="2024-01-30T08:39:22.622" v="176" actId="14100"/>
        <pc:sldMkLst>
          <pc:docMk/>
          <pc:sldMk cId="917589552" sldId="332"/>
        </pc:sldMkLst>
        <pc:spChg chg="mod">
          <ac:chgData name="Rajnish Katarne (Dr.)" userId="S::rajnish.katarne@nmims.edu::b116014f-eccf-4746-a3d0-8c439d2757a4" providerId="AD" clId="Web-{017E8A08-C232-9468-F577-D7F04A33DC6C}" dt="2024-01-30T08:39:17.435" v="172" actId="14100"/>
          <ac:spMkLst>
            <pc:docMk/>
            <pc:sldMk cId="917589552" sldId="332"/>
            <ac:spMk id="2" creationId="{00000000-0000-0000-0000-000000000000}"/>
          </ac:spMkLst>
        </pc:spChg>
        <pc:spChg chg="mod">
          <ac:chgData name="Rajnish Katarne (Dr.)" userId="S::rajnish.katarne@nmims.edu::b116014f-eccf-4746-a3d0-8c439d2757a4" providerId="AD" clId="Web-{017E8A08-C232-9468-F577-D7F04A33DC6C}" dt="2024-01-30T08:39:22.622" v="176" actId="14100"/>
          <ac:spMkLst>
            <pc:docMk/>
            <pc:sldMk cId="917589552" sldId="332"/>
            <ac:spMk id="3" creationId="{00000000-0000-0000-0000-000000000000}"/>
          </ac:spMkLst>
        </pc:spChg>
        <pc:grpChg chg="add">
          <ac:chgData name="Rajnish Katarne (Dr.)" userId="S::rajnish.katarne@nmims.edu::b116014f-eccf-4746-a3d0-8c439d2757a4" providerId="AD" clId="Web-{017E8A08-C232-9468-F577-D7F04A33DC6C}" dt="2024-01-30T08:39:12.450" v="171"/>
          <ac:grpSpMkLst>
            <pc:docMk/>
            <pc:sldMk cId="917589552" sldId="332"/>
            <ac:grpSpMk id="9" creationId="{8CE57D37-C2D0-066B-1AE3-6F4244344F27}"/>
          </ac:grpSpMkLst>
        </pc:grpChg>
        <pc:picChg chg="add">
          <ac:chgData name="Rajnish Katarne (Dr.)" userId="S::rajnish.katarne@nmims.edu::b116014f-eccf-4746-a3d0-8c439d2757a4" providerId="AD" clId="Web-{017E8A08-C232-9468-F577-D7F04A33DC6C}" dt="2024-01-30T08:39:12.450" v="171"/>
          <ac:picMkLst>
            <pc:docMk/>
            <pc:sldMk cId="917589552" sldId="332"/>
            <ac:picMk id="5" creationId="{E36D7012-294A-16F0-8CC7-445E1378A46F}"/>
          </ac:picMkLst>
        </pc:picChg>
      </pc:sldChg>
      <pc:sldChg chg="addSp delSp modSp mod setBg">
        <pc:chgData name="Rajnish Katarne (Dr.)" userId="S::rajnish.katarne@nmims.edu::b116014f-eccf-4746-a3d0-8c439d2757a4" providerId="AD" clId="Web-{017E8A08-C232-9468-F577-D7F04A33DC6C}" dt="2024-01-30T08:39:48.889" v="183" actId="14100"/>
        <pc:sldMkLst>
          <pc:docMk/>
          <pc:sldMk cId="53425451" sldId="333"/>
        </pc:sldMkLst>
        <pc:spChg chg="mod">
          <ac:chgData name="Rajnish Katarne (Dr.)" userId="S::rajnish.katarne@nmims.edu::b116014f-eccf-4746-a3d0-8c439d2757a4" providerId="AD" clId="Web-{017E8A08-C232-9468-F577-D7F04A33DC6C}" dt="2024-01-30T08:39:42.248" v="179"/>
          <ac:spMkLst>
            <pc:docMk/>
            <pc:sldMk cId="53425451" sldId="333"/>
            <ac:spMk id="2" creationId="{00000000-0000-0000-0000-000000000000}"/>
          </ac:spMkLst>
        </pc:spChg>
        <pc:spChg chg="mod">
          <ac:chgData name="Rajnish Katarne (Dr.)" userId="S::rajnish.katarne@nmims.edu::b116014f-eccf-4746-a3d0-8c439d2757a4" providerId="AD" clId="Web-{017E8A08-C232-9468-F577-D7F04A33DC6C}" dt="2024-01-30T08:39:48.889" v="183" actId="14100"/>
          <ac:spMkLst>
            <pc:docMk/>
            <pc:sldMk cId="53425451" sldId="333"/>
            <ac:spMk id="3" creationId="{00000000-0000-0000-0000-000000000000}"/>
          </ac:spMkLst>
        </pc:spChg>
        <pc:grpChg chg="add del">
          <ac:chgData name="Rajnish Katarne (Dr.)" userId="S::rajnish.katarne@nmims.edu::b116014f-eccf-4746-a3d0-8c439d2757a4" providerId="AD" clId="Web-{017E8A08-C232-9468-F577-D7F04A33DC6C}" dt="2024-01-30T08:39:42.233" v="178"/>
          <ac:grpSpMkLst>
            <pc:docMk/>
            <pc:sldMk cId="53425451" sldId="333"/>
            <ac:grpSpMk id="9" creationId="{5EFBDE31-BB3E-6CFC-23CD-B5976DA38438}"/>
          </ac:grpSpMkLst>
        </pc:grpChg>
        <pc:picChg chg="add del">
          <ac:chgData name="Rajnish Katarne (Dr.)" userId="S::rajnish.katarne@nmims.edu::b116014f-eccf-4746-a3d0-8c439d2757a4" providerId="AD" clId="Web-{017E8A08-C232-9468-F577-D7F04A33DC6C}" dt="2024-01-30T08:39:42.233" v="178"/>
          <ac:picMkLst>
            <pc:docMk/>
            <pc:sldMk cId="53425451" sldId="333"/>
            <ac:picMk id="5" creationId="{0C0EB04B-4E1D-8367-43A4-5440E80ECFDC}"/>
          </ac:picMkLst>
        </pc:picChg>
        <pc:picChg chg="add">
          <ac:chgData name="Rajnish Katarne (Dr.)" userId="S::rajnish.katarne@nmims.edu::b116014f-eccf-4746-a3d0-8c439d2757a4" providerId="AD" clId="Web-{017E8A08-C232-9468-F577-D7F04A33DC6C}" dt="2024-01-30T08:39:42.248" v="179"/>
          <ac:picMkLst>
            <pc:docMk/>
            <pc:sldMk cId="53425451" sldId="333"/>
            <ac:picMk id="13" creationId="{325BD4BC-FBA2-483B-5458-0840A7139F88}"/>
          </ac:picMkLst>
        </pc:picChg>
        <pc:cxnChg chg="add">
          <ac:chgData name="Rajnish Katarne (Dr.)" userId="S::rajnish.katarne@nmims.edu::b116014f-eccf-4746-a3d0-8c439d2757a4" providerId="AD" clId="Web-{017E8A08-C232-9468-F577-D7F04A33DC6C}" dt="2024-01-30T08:39:42.248" v="179"/>
          <ac:cxnSpMkLst>
            <pc:docMk/>
            <pc:sldMk cId="53425451" sldId="333"/>
            <ac:cxnSpMk id="14" creationId="{1503BFE4-729B-D9D0-C17B-501E6AF1127A}"/>
          </ac:cxnSpMkLst>
        </pc:cxnChg>
      </pc:sldChg>
      <pc:sldChg chg="addSp modSp mod setBg">
        <pc:chgData name="Rajnish Katarne (Dr.)" userId="S::rajnish.katarne@nmims.edu::b116014f-eccf-4746-a3d0-8c439d2757a4" providerId="AD" clId="Web-{017E8A08-C232-9468-F577-D7F04A33DC6C}" dt="2024-01-30T08:40:08.952" v="188" actId="14100"/>
        <pc:sldMkLst>
          <pc:docMk/>
          <pc:sldMk cId="2843291812" sldId="334"/>
        </pc:sldMkLst>
        <pc:spChg chg="mod">
          <ac:chgData name="Rajnish Katarne (Dr.)" userId="S::rajnish.katarne@nmims.edu::b116014f-eccf-4746-a3d0-8c439d2757a4" providerId="AD" clId="Web-{017E8A08-C232-9468-F577-D7F04A33DC6C}" dt="2024-01-30T08:40:00.311" v="184"/>
          <ac:spMkLst>
            <pc:docMk/>
            <pc:sldMk cId="2843291812" sldId="334"/>
            <ac:spMk id="2" creationId="{00000000-0000-0000-0000-000000000000}"/>
          </ac:spMkLst>
        </pc:spChg>
        <pc:spChg chg="mod">
          <ac:chgData name="Rajnish Katarne (Dr.)" userId="S::rajnish.katarne@nmims.edu::b116014f-eccf-4746-a3d0-8c439d2757a4" providerId="AD" clId="Web-{017E8A08-C232-9468-F577-D7F04A33DC6C}" dt="2024-01-30T08:40:08.952" v="188" actId="14100"/>
          <ac:spMkLst>
            <pc:docMk/>
            <pc:sldMk cId="2843291812" sldId="334"/>
            <ac:spMk id="3" creationId="{00000000-0000-0000-0000-000000000000}"/>
          </ac:spMkLst>
        </pc:spChg>
        <pc:picChg chg="add">
          <ac:chgData name="Rajnish Katarne (Dr.)" userId="S::rajnish.katarne@nmims.edu::b116014f-eccf-4746-a3d0-8c439d2757a4" providerId="AD" clId="Web-{017E8A08-C232-9468-F577-D7F04A33DC6C}" dt="2024-01-30T08:40:00.311" v="184"/>
          <ac:picMkLst>
            <pc:docMk/>
            <pc:sldMk cId="2843291812" sldId="334"/>
            <ac:picMk id="5" creationId="{4CEEEA81-6239-41EE-4341-25C91D1DCAA7}"/>
          </ac:picMkLst>
        </pc:picChg>
        <pc:cxnChg chg="add">
          <ac:chgData name="Rajnish Katarne (Dr.)" userId="S::rajnish.katarne@nmims.edu::b116014f-eccf-4746-a3d0-8c439d2757a4" providerId="AD" clId="Web-{017E8A08-C232-9468-F577-D7F04A33DC6C}" dt="2024-01-30T08:40:00.311" v="184"/>
          <ac:cxnSpMkLst>
            <pc:docMk/>
            <pc:sldMk cId="2843291812" sldId="334"/>
            <ac:cxnSpMk id="9" creationId="{1503BFE4-729B-D9D0-C17B-501E6AF1127A}"/>
          </ac:cxnSpMkLst>
        </pc:cxnChg>
      </pc:sldChg>
      <pc:sldChg chg="addSp delSp">
        <pc:chgData name="Rajnish Katarne (Dr.)" userId="S::rajnish.katarne@nmims.edu::b116014f-eccf-4746-a3d0-8c439d2757a4" providerId="AD" clId="Web-{017E8A08-C232-9468-F577-D7F04A33DC6C}" dt="2024-01-30T08:40:25.266" v="189"/>
        <pc:sldMkLst>
          <pc:docMk/>
          <pc:sldMk cId="2670615662" sldId="335"/>
        </pc:sldMkLst>
        <pc:spChg chg="del">
          <ac:chgData name="Rajnish Katarne (Dr.)" userId="S::rajnish.katarne@nmims.edu::b116014f-eccf-4746-a3d0-8c439d2757a4" providerId="AD" clId="Web-{017E8A08-C232-9468-F577-D7F04A33DC6C}" dt="2024-01-30T08:40:25.266" v="189"/>
          <ac:spMkLst>
            <pc:docMk/>
            <pc:sldMk cId="2670615662" sldId="335"/>
            <ac:spMk id="3" creationId="{00000000-0000-0000-0000-000000000000}"/>
          </ac:spMkLst>
        </pc:spChg>
        <pc:graphicFrameChg chg="add">
          <ac:chgData name="Rajnish Katarne (Dr.)" userId="S::rajnish.katarne@nmims.edu::b116014f-eccf-4746-a3d0-8c439d2757a4" providerId="AD" clId="Web-{017E8A08-C232-9468-F577-D7F04A33DC6C}" dt="2024-01-30T08:40:25.266" v="189"/>
          <ac:graphicFrameMkLst>
            <pc:docMk/>
            <pc:sldMk cId="2670615662" sldId="335"/>
            <ac:graphicFrameMk id="5" creationId="{5A3ED338-EC85-6926-2757-171889D49D3E}"/>
          </ac:graphicFrameMkLst>
        </pc:graphicFrameChg>
      </pc:sldChg>
      <pc:sldChg chg="addSp modSp mod setBg">
        <pc:chgData name="Rajnish Katarne (Dr.)" userId="S::rajnish.katarne@nmims.edu::b116014f-eccf-4746-a3d0-8c439d2757a4" providerId="AD" clId="Web-{017E8A08-C232-9468-F577-D7F04A33DC6C}" dt="2024-01-30T08:40:49.595" v="194" actId="14100"/>
        <pc:sldMkLst>
          <pc:docMk/>
          <pc:sldMk cId="2955659176" sldId="336"/>
        </pc:sldMkLst>
        <pc:spChg chg="mod">
          <ac:chgData name="Rajnish Katarne (Dr.)" userId="S::rajnish.katarne@nmims.edu::b116014f-eccf-4746-a3d0-8c439d2757a4" providerId="AD" clId="Web-{017E8A08-C232-9468-F577-D7F04A33DC6C}" dt="2024-01-30T08:40:42.641" v="190"/>
          <ac:spMkLst>
            <pc:docMk/>
            <pc:sldMk cId="2955659176" sldId="336"/>
            <ac:spMk id="2" creationId="{00000000-0000-0000-0000-000000000000}"/>
          </ac:spMkLst>
        </pc:spChg>
        <pc:spChg chg="mod">
          <ac:chgData name="Rajnish Katarne (Dr.)" userId="S::rajnish.katarne@nmims.edu::b116014f-eccf-4746-a3d0-8c439d2757a4" providerId="AD" clId="Web-{017E8A08-C232-9468-F577-D7F04A33DC6C}" dt="2024-01-30T08:40:49.595" v="194" actId="14100"/>
          <ac:spMkLst>
            <pc:docMk/>
            <pc:sldMk cId="2955659176" sldId="336"/>
            <ac:spMk id="3" creationId="{00000000-0000-0000-0000-000000000000}"/>
          </ac:spMkLst>
        </pc:spChg>
        <pc:picChg chg="add">
          <ac:chgData name="Rajnish Katarne (Dr.)" userId="S::rajnish.katarne@nmims.edu::b116014f-eccf-4746-a3d0-8c439d2757a4" providerId="AD" clId="Web-{017E8A08-C232-9468-F577-D7F04A33DC6C}" dt="2024-01-30T08:40:42.641" v="190"/>
          <ac:picMkLst>
            <pc:docMk/>
            <pc:sldMk cId="2955659176" sldId="336"/>
            <ac:picMk id="5" creationId="{890F59F4-9588-AF3E-A7D7-061455F6EC5D}"/>
          </ac:picMkLst>
        </pc:picChg>
        <pc:cxnChg chg="add">
          <ac:chgData name="Rajnish Katarne (Dr.)" userId="S::rajnish.katarne@nmims.edu::b116014f-eccf-4746-a3d0-8c439d2757a4" providerId="AD" clId="Web-{017E8A08-C232-9468-F577-D7F04A33DC6C}" dt="2024-01-30T08:40:42.641" v="190"/>
          <ac:cxnSpMkLst>
            <pc:docMk/>
            <pc:sldMk cId="2955659176" sldId="336"/>
            <ac:cxnSpMk id="9" creationId="{1503BFE4-729B-D9D0-C17B-501E6AF1127A}"/>
          </ac:cxnSpMkLst>
        </pc:cxnChg>
      </pc:sldChg>
      <pc:sldChg chg="addSp modSp mod setBg">
        <pc:chgData name="Rajnish Katarne (Dr.)" userId="S::rajnish.katarne@nmims.edu::b116014f-eccf-4746-a3d0-8c439d2757a4" providerId="AD" clId="Web-{017E8A08-C232-9468-F577-D7F04A33DC6C}" dt="2024-01-30T08:41:09.674" v="200" actId="14100"/>
        <pc:sldMkLst>
          <pc:docMk/>
          <pc:sldMk cId="3598720604" sldId="337"/>
        </pc:sldMkLst>
        <pc:spChg chg="mod">
          <ac:chgData name="Rajnish Katarne (Dr.)" userId="S::rajnish.katarne@nmims.edu::b116014f-eccf-4746-a3d0-8c439d2757a4" providerId="AD" clId="Web-{017E8A08-C232-9468-F577-D7F04A33DC6C}" dt="2024-01-30T08:41:02.830" v="195"/>
          <ac:spMkLst>
            <pc:docMk/>
            <pc:sldMk cId="3598720604" sldId="337"/>
            <ac:spMk id="2" creationId="{00000000-0000-0000-0000-000000000000}"/>
          </ac:spMkLst>
        </pc:spChg>
        <pc:spChg chg="mod">
          <ac:chgData name="Rajnish Katarne (Dr.)" userId="S::rajnish.katarne@nmims.edu::b116014f-eccf-4746-a3d0-8c439d2757a4" providerId="AD" clId="Web-{017E8A08-C232-9468-F577-D7F04A33DC6C}" dt="2024-01-30T08:41:09.674" v="200" actId="14100"/>
          <ac:spMkLst>
            <pc:docMk/>
            <pc:sldMk cId="3598720604" sldId="337"/>
            <ac:spMk id="3" creationId="{00000000-0000-0000-0000-000000000000}"/>
          </ac:spMkLst>
        </pc:spChg>
        <pc:picChg chg="add">
          <ac:chgData name="Rajnish Katarne (Dr.)" userId="S::rajnish.katarne@nmims.edu::b116014f-eccf-4746-a3d0-8c439d2757a4" providerId="AD" clId="Web-{017E8A08-C232-9468-F577-D7F04A33DC6C}" dt="2024-01-30T08:41:02.830" v="195"/>
          <ac:picMkLst>
            <pc:docMk/>
            <pc:sldMk cId="3598720604" sldId="337"/>
            <ac:picMk id="7" creationId="{C93DBD3E-488C-2EEE-3A79-7A151A1AD8FA}"/>
          </ac:picMkLst>
        </pc:picChg>
        <pc:cxnChg chg="add">
          <ac:chgData name="Rajnish Katarne (Dr.)" userId="S::rajnish.katarne@nmims.edu::b116014f-eccf-4746-a3d0-8c439d2757a4" providerId="AD" clId="Web-{017E8A08-C232-9468-F577-D7F04A33DC6C}" dt="2024-01-30T08:41:02.830" v="195"/>
          <ac:cxnSpMkLst>
            <pc:docMk/>
            <pc:sldMk cId="3598720604" sldId="337"/>
            <ac:cxnSpMk id="10" creationId="{FC23E3B9-5ABF-58B3-E2B0-E9A5DAA90037}"/>
          </ac:cxnSpMkLst>
        </pc:cxnChg>
      </pc:sldChg>
      <pc:sldChg chg="addSp modSp mod setBg">
        <pc:chgData name="Rajnish Katarne (Dr.)" userId="S::rajnish.katarne@nmims.edu::b116014f-eccf-4746-a3d0-8c439d2757a4" providerId="AD" clId="Web-{017E8A08-C232-9468-F577-D7F04A33DC6C}" dt="2024-01-30T08:41:31.034" v="206" actId="14100"/>
        <pc:sldMkLst>
          <pc:docMk/>
          <pc:sldMk cId="2676104524" sldId="338"/>
        </pc:sldMkLst>
        <pc:spChg chg="mod">
          <ac:chgData name="Rajnish Katarne (Dr.)" userId="S::rajnish.katarne@nmims.edu::b116014f-eccf-4746-a3d0-8c439d2757a4" providerId="AD" clId="Web-{017E8A08-C232-9468-F577-D7F04A33DC6C}" dt="2024-01-30T08:41:20.221" v="201"/>
          <ac:spMkLst>
            <pc:docMk/>
            <pc:sldMk cId="2676104524" sldId="338"/>
            <ac:spMk id="2" creationId="{00000000-0000-0000-0000-000000000000}"/>
          </ac:spMkLst>
        </pc:spChg>
        <pc:spChg chg="mod">
          <ac:chgData name="Rajnish Katarne (Dr.)" userId="S::rajnish.katarne@nmims.edu::b116014f-eccf-4746-a3d0-8c439d2757a4" providerId="AD" clId="Web-{017E8A08-C232-9468-F577-D7F04A33DC6C}" dt="2024-01-30T08:41:31.034" v="206" actId="14100"/>
          <ac:spMkLst>
            <pc:docMk/>
            <pc:sldMk cId="2676104524" sldId="338"/>
            <ac:spMk id="3" creationId="{00000000-0000-0000-0000-000000000000}"/>
          </ac:spMkLst>
        </pc:spChg>
        <pc:picChg chg="add">
          <ac:chgData name="Rajnish Katarne (Dr.)" userId="S::rajnish.katarne@nmims.edu::b116014f-eccf-4746-a3d0-8c439d2757a4" providerId="AD" clId="Web-{017E8A08-C232-9468-F577-D7F04A33DC6C}" dt="2024-01-30T08:41:20.221" v="201"/>
          <ac:picMkLst>
            <pc:docMk/>
            <pc:sldMk cId="2676104524" sldId="338"/>
            <ac:picMk id="7" creationId="{9BB54786-559D-3D0A-7F1E-F14A854CC6B4}"/>
          </ac:picMkLst>
        </pc:picChg>
        <pc:cxnChg chg="add">
          <ac:chgData name="Rajnish Katarne (Dr.)" userId="S::rajnish.katarne@nmims.edu::b116014f-eccf-4746-a3d0-8c439d2757a4" providerId="AD" clId="Web-{017E8A08-C232-9468-F577-D7F04A33DC6C}" dt="2024-01-30T08:41:20.221" v="201"/>
          <ac:cxnSpMkLst>
            <pc:docMk/>
            <pc:sldMk cId="2676104524" sldId="338"/>
            <ac:cxnSpMk id="10" creationId="{FC23E3B9-5ABF-58B3-E2B0-E9A5DAA90037}"/>
          </ac:cxnSpMkLst>
        </pc:cxnChg>
      </pc:sldChg>
      <pc:sldChg chg="addSp modSp mod setBg">
        <pc:chgData name="Rajnish Katarne (Dr.)" userId="S::rajnish.katarne@nmims.edu::b116014f-eccf-4746-a3d0-8c439d2757a4" providerId="AD" clId="Web-{017E8A08-C232-9468-F577-D7F04A33DC6C}" dt="2024-01-30T08:41:56.816" v="214" actId="1076"/>
        <pc:sldMkLst>
          <pc:docMk/>
          <pc:sldMk cId="269102583" sldId="339"/>
        </pc:sldMkLst>
        <pc:spChg chg="mod">
          <ac:chgData name="Rajnish Katarne (Dr.)" userId="S::rajnish.katarne@nmims.edu::b116014f-eccf-4746-a3d0-8c439d2757a4" providerId="AD" clId="Web-{017E8A08-C232-9468-F577-D7F04A33DC6C}" dt="2024-01-30T08:41:45.956" v="207"/>
          <ac:spMkLst>
            <pc:docMk/>
            <pc:sldMk cId="269102583" sldId="339"/>
            <ac:spMk id="2" creationId="{00000000-0000-0000-0000-000000000000}"/>
          </ac:spMkLst>
        </pc:spChg>
        <pc:spChg chg="mod">
          <ac:chgData name="Rajnish Katarne (Dr.)" userId="S::rajnish.katarne@nmims.edu::b116014f-eccf-4746-a3d0-8c439d2757a4" providerId="AD" clId="Web-{017E8A08-C232-9468-F577-D7F04A33DC6C}" dt="2024-01-30T08:41:56.816" v="214" actId="1076"/>
          <ac:spMkLst>
            <pc:docMk/>
            <pc:sldMk cId="269102583" sldId="339"/>
            <ac:spMk id="3" creationId="{00000000-0000-0000-0000-000000000000}"/>
          </ac:spMkLst>
        </pc:spChg>
        <pc:spChg chg="add">
          <ac:chgData name="Rajnish Katarne (Dr.)" userId="S::rajnish.katarne@nmims.edu::b116014f-eccf-4746-a3d0-8c439d2757a4" providerId="AD" clId="Web-{017E8A08-C232-9468-F577-D7F04A33DC6C}" dt="2024-01-30T08:41:45.956" v="207"/>
          <ac:spMkLst>
            <pc:docMk/>
            <pc:sldMk cId="269102583" sldId="339"/>
            <ac:spMk id="9" creationId="{D009D6D5-DAC2-4A8B-A17A-E206B9012D09}"/>
          </ac:spMkLst>
        </pc:spChg>
        <pc:picChg chg="add">
          <ac:chgData name="Rajnish Katarne (Dr.)" userId="S::rajnish.katarne@nmims.edu::b116014f-eccf-4746-a3d0-8c439d2757a4" providerId="AD" clId="Web-{017E8A08-C232-9468-F577-D7F04A33DC6C}" dt="2024-01-30T08:41:45.956" v="207"/>
          <ac:picMkLst>
            <pc:docMk/>
            <pc:sldMk cId="269102583" sldId="339"/>
            <ac:picMk id="5" creationId="{874A1784-EEA3-E9F1-C2C0-67F598B0AB5B}"/>
          </ac:picMkLst>
        </pc:picChg>
      </pc:sldChg>
      <pc:sldChg chg="addSp modSp mod setBg">
        <pc:chgData name="Rajnish Katarne (Dr.)" userId="S::rajnish.katarne@nmims.edu::b116014f-eccf-4746-a3d0-8c439d2757a4" providerId="AD" clId="Web-{017E8A08-C232-9468-F577-D7F04A33DC6C}" dt="2024-01-30T08:39:03.840" v="170" actId="14100"/>
        <pc:sldMkLst>
          <pc:docMk/>
          <pc:sldMk cId="1424421281" sldId="342"/>
        </pc:sldMkLst>
        <pc:spChg chg="mod">
          <ac:chgData name="Rajnish Katarne (Dr.)" userId="S::rajnish.katarne@nmims.edu::b116014f-eccf-4746-a3d0-8c439d2757a4" providerId="AD" clId="Web-{017E8A08-C232-9468-F577-D7F04A33DC6C}" dt="2024-01-30T08:38:54.074" v="165" actId="14100"/>
          <ac:spMkLst>
            <pc:docMk/>
            <pc:sldMk cId="1424421281" sldId="342"/>
            <ac:spMk id="2" creationId="{00000000-0000-0000-0000-000000000000}"/>
          </ac:spMkLst>
        </pc:spChg>
        <pc:spChg chg="mod">
          <ac:chgData name="Rajnish Katarne (Dr.)" userId="S::rajnish.katarne@nmims.edu::b116014f-eccf-4746-a3d0-8c439d2757a4" providerId="AD" clId="Web-{017E8A08-C232-9468-F577-D7F04A33DC6C}" dt="2024-01-30T08:39:03.840" v="170" actId="14100"/>
          <ac:spMkLst>
            <pc:docMk/>
            <pc:sldMk cId="1424421281" sldId="342"/>
            <ac:spMk id="3" creationId="{00000000-0000-0000-0000-000000000000}"/>
          </ac:spMkLst>
        </pc:spChg>
        <pc:spChg chg="add">
          <ac:chgData name="Rajnish Katarne (Dr.)" userId="S::rajnish.katarne@nmims.edu::b116014f-eccf-4746-a3d0-8c439d2757a4" providerId="AD" clId="Web-{017E8A08-C232-9468-F577-D7F04A33DC6C}" dt="2024-01-30T08:38:49.840" v="164"/>
          <ac:spMkLst>
            <pc:docMk/>
            <pc:sldMk cId="1424421281" sldId="342"/>
            <ac:spMk id="9" creationId="{AE3A741D-C19B-960A-5803-1C5887147820}"/>
          </ac:spMkLst>
        </pc:spChg>
        <pc:spChg chg="add">
          <ac:chgData name="Rajnish Katarne (Dr.)" userId="S::rajnish.katarne@nmims.edu::b116014f-eccf-4746-a3d0-8c439d2757a4" providerId="AD" clId="Web-{017E8A08-C232-9468-F577-D7F04A33DC6C}" dt="2024-01-30T08:38:49.840" v="164"/>
          <ac:spMkLst>
            <pc:docMk/>
            <pc:sldMk cId="1424421281" sldId="342"/>
            <ac:spMk id="11" creationId="{9C3A50E9-9119-7BC3-083B-2D84CCC78E47}"/>
          </ac:spMkLst>
        </pc:spChg>
        <pc:spChg chg="add">
          <ac:chgData name="Rajnish Katarne (Dr.)" userId="S::rajnish.katarne@nmims.edu::b116014f-eccf-4746-a3d0-8c439d2757a4" providerId="AD" clId="Web-{017E8A08-C232-9468-F577-D7F04A33DC6C}" dt="2024-01-30T08:38:49.840" v="164"/>
          <ac:spMkLst>
            <pc:docMk/>
            <pc:sldMk cId="1424421281" sldId="342"/>
            <ac:spMk id="13" creationId="{DC39DE25-0E4E-0AA7-0932-1D78C2372786}"/>
          </ac:spMkLst>
        </pc:spChg>
        <pc:spChg chg="add">
          <ac:chgData name="Rajnish Katarne (Dr.)" userId="S::rajnish.katarne@nmims.edu::b116014f-eccf-4746-a3d0-8c439d2757a4" providerId="AD" clId="Web-{017E8A08-C232-9468-F577-D7F04A33DC6C}" dt="2024-01-30T08:38:49.840" v="164"/>
          <ac:spMkLst>
            <pc:docMk/>
            <pc:sldMk cId="1424421281" sldId="342"/>
            <ac:spMk id="15" creationId="{8D6EA299-0840-6DEA-E670-C49AEBC87E89}"/>
          </ac:spMkLst>
        </pc:spChg>
        <pc:picChg chg="add">
          <ac:chgData name="Rajnish Katarne (Dr.)" userId="S::rajnish.katarne@nmims.edu::b116014f-eccf-4746-a3d0-8c439d2757a4" providerId="AD" clId="Web-{017E8A08-C232-9468-F577-D7F04A33DC6C}" dt="2024-01-30T08:38:49.840" v="164"/>
          <ac:picMkLst>
            <pc:docMk/>
            <pc:sldMk cId="1424421281" sldId="342"/>
            <ac:picMk id="5" creationId="{AB808767-45DA-6728-BCF3-151A29230FB4}"/>
          </ac:picMkLst>
        </pc:picChg>
      </pc:sldChg>
      <pc:sldChg chg="addSp modSp mod setBg">
        <pc:chgData name="Rajnish Katarne (Dr.)" userId="S::rajnish.katarne@nmims.edu::b116014f-eccf-4746-a3d0-8c439d2757a4" providerId="AD" clId="Web-{017E8A08-C232-9468-F577-D7F04A33DC6C}" dt="2024-01-30T08:42:04.723" v="215"/>
        <pc:sldMkLst>
          <pc:docMk/>
          <pc:sldMk cId="3060160285" sldId="343"/>
        </pc:sldMkLst>
        <pc:spChg chg="mod">
          <ac:chgData name="Rajnish Katarne (Dr.)" userId="S::rajnish.katarne@nmims.edu::b116014f-eccf-4746-a3d0-8c439d2757a4" providerId="AD" clId="Web-{017E8A08-C232-9468-F577-D7F04A33DC6C}" dt="2024-01-30T08:42:04.723" v="215"/>
          <ac:spMkLst>
            <pc:docMk/>
            <pc:sldMk cId="3060160285" sldId="343"/>
            <ac:spMk id="4" creationId="{00000000-0000-0000-0000-000000000000}"/>
          </ac:spMkLst>
        </pc:spChg>
        <pc:spChg chg="mod">
          <ac:chgData name="Rajnish Katarne (Dr.)" userId="S::rajnish.katarne@nmims.edu::b116014f-eccf-4746-a3d0-8c439d2757a4" providerId="AD" clId="Web-{017E8A08-C232-9468-F577-D7F04A33DC6C}" dt="2024-01-30T08:42:04.723" v="215"/>
          <ac:spMkLst>
            <pc:docMk/>
            <pc:sldMk cId="3060160285" sldId="343"/>
            <ac:spMk id="5" creationId="{00000000-0000-0000-0000-000000000000}"/>
          </ac:spMkLst>
        </pc:spChg>
        <pc:spChg chg="add">
          <ac:chgData name="Rajnish Katarne (Dr.)" userId="S::rajnish.katarne@nmims.edu::b116014f-eccf-4746-a3d0-8c439d2757a4" providerId="AD" clId="Web-{017E8A08-C232-9468-F577-D7F04A33DC6C}" dt="2024-01-30T08:42:04.723" v="215"/>
          <ac:spMkLst>
            <pc:docMk/>
            <pc:sldMk cId="3060160285" sldId="343"/>
            <ac:spMk id="11" creationId="{C1DD1A8A-57D5-4A81-AD04-532B043C5611}"/>
          </ac:spMkLst>
        </pc:spChg>
        <pc:spChg chg="add">
          <ac:chgData name="Rajnish Katarne (Dr.)" userId="S::rajnish.katarne@nmims.edu::b116014f-eccf-4746-a3d0-8c439d2757a4" providerId="AD" clId="Web-{017E8A08-C232-9468-F577-D7F04A33DC6C}" dt="2024-01-30T08:42:04.723" v="215"/>
          <ac:spMkLst>
            <pc:docMk/>
            <pc:sldMk cId="3060160285" sldId="343"/>
            <ac:spMk id="13" creationId="{007891EC-4501-44ED-A8C8-B11B6DB767AB}"/>
          </ac:spMkLst>
        </pc:spChg>
        <pc:picChg chg="add">
          <ac:chgData name="Rajnish Katarne (Dr.)" userId="S::rajnish.katarne@nmims.edu::b116014f-eccf-4746-a3d0-8c439d2757a4" providerId="AD" clId="Web-{017E8A08-C232-9468-F577-D7F04A33DC6C}" dt="2024-01-30T08:42:04.723" v="215"/>
          <ac:picMkLst>
            <pc:docMk/>
            <pc:sldMk cId="3060160285" sldId="343"/>
            <ac:picMk id="7" creationId="{722DDF0C-2C62-C964-0272-814CDB17001F}"/>
          </ac:picMkLst>
        </pc:picChg>
      </pc:sldChg>
      <pc:sldChg chg="addSp modSp mod setBg addAnim">
        <pc:chgData name="Rajnish Katarne (Dr.)" userId="S::rajnish.katarne@nmims.edu::b116014f-eccf-4746-a3d0-8c439d2757a4" providerId="AD" clId="Web-{017E8A08-C232-9468-F577-D7F04A33DC6C}" dt="2024-01-30T08:44:57.761" v="239" actId="14100"/>
        <pc:sldMkLst>
          <pc:docMk/>
          <pc:sldMk cId="3424935952" sldId="344"/>
        </pc:sldMkLst>
        <pc:spChg chg="mod">
          <ac:chgData name="Rajnish Katarne (Dr.)" userId="S::rajnish.katarne@nmims.edu::b116014f-eccf-4746-a3d0-8c439d2757a4" providerId="AD" clId="Web-{017E8A08-C232-9468-F577-D7F04A33DC6C}" dt="2024-01-30T08:44:46.573" v="233"/>
          <ac:spMkLst>
            <pc:docMk/>
            <pc:sldMk cId="3424935952" sldId="344"/>
            <ac:spMk id="2" creationId="{00000000-0000-0000-0000-000000000000}"/>
          </ac:spMkLst>
        </pc:spChg>
        <pc:spChg chg="mod">
          <ac:chgData name="Rajnish Katarne (Dr.)" userId="S::rajnish.katarne@nmims.edu::b116014f-eccf-4746-a3d0-8c439d2757a4" providerId="AD" clId="Web-{017E8A08-C232-9468-F577-D7F04A33DC6C}" dt="2024-01-30T08:44:57.761" v="239" actId="14100"/>
          <ac:spMkLst>
            <pc:docMk/>
            <pc:sldMk cId="3424935952" sldId="344"/>
            <ac:spMk id="3" creationId="{00000000-0000-0000-0000-000000000000}"/>
          </ac:spMkLst>
        </pc:spChg>
        <pc:spChg chg="add">
          <ac:chgData name="Rajnish Katarne (Dr.)" userId="S::rajnish.katarne@nmims.edu::b116014f-eccf-4746-a3d0-8c439d2757a4" providerId="AD" clId="Web-{017E8A08-C232-9468-F577-D7F04A33DC6C}" dt="2024-01-30T08:44:46.573" v="233"/>
          <ac:spMkLst>
            <pc:docMk/>
            <pc:sldMk cId="3424935952" sldId="344"/>
            <ac:spMk id="9" creationId="{C0763A76-9F1C-4FC5-82B7-DD475DA461B2}"/>
          </ac:spMkLst>
        </pc:spChg>
        <pc:spChg chg="add">
          <ac:chgData name="Rajnish Katarne (Dr.)" userId="S::rajnish.katarne@nmims.edu::b116014f-eccf-4746-a3d0-8c439d2757a4" providerId="AD" clId="Web-{017E8A08-C232-9468-F577-D7F04A33DC6C}" dt="2024-01-30T08:44:46.573" v="233"/>
          <ac:spMkLst>
            <pc:docMk/>
            <pc:sldMk cId="3424935952" sldId="344"/>
            <ac:spMk id="11" creationId="{E81BF4F6-F2CF-4984-9D14-D6966D92F99F}"/>
          </ac:spMkLst>
        </pc:spChg>
        <pc:picChg chg="add">
          <ac:chgData name="Rajnish Katarne (Dr.)" userId="S::rajnish.katarne@nmims.edu::b116014f-eccf-4746-a3d0-8c439d2757a4" providerId="AD" clId="Web-{017E8A08-C232-9468-F577-D7F04A33DC6C}" dt="2024-01-30T08:44:46.573" v="233"/>
          <ac:picMkLst>
            <pc:docMk/>
            <pc:sldMk cId="3424935952" sldId="344"/>
            <ac:picMk id="5" creationId="{1518570F-C276-AE0F-8AA1-078DCCA622C1}"/>
          </ac:picMkLst>
        </pc:picChg>
      </pc:sldChg>
      <pc:sldChg chg="addSp modSp mod setBg">
        <pc:chgData name="Rajnish Katarne (Dr.)" userId="S::rajnish.katarne@nmims.edu::b116014f-eccf-4746-a3d0-8c439d2757a4" providerId="AD" clId="Web-{017E8A08-C232-9468-F577-D7F04A33DC6C}" dt="2024-01-30T08:45:06.480" v="240"/>
        <pc:sldMkLst>
          <pc:docMk/>
          <pc:sldMk cId="822733993" sldId="347"/>
        </pc:sldMkLst>
        <pc:spChg chg="mod">
          <ac:chgData name="Rajnish Katarne (Dr.)" userId="S::rajnish.katarne@nmims.edu::b116014f-eccf-4746-a3d0-8c439d2757a4" providerId="AD" clId="Web-{017E8A08-C232-9468-F577-D7F04A33DC6C}" dt="2024-01-30T08:45:06.480" v="240"/>
          <ac:spMkLst>
            <pc:docMk/>
            <pc:sldMk cId="822733993" sldId="347"/>
            <ac:spMk id="2" creationId="{00000000-0000-0000-0000-000000000000}"/>
          </ac:spMkLst>
        </pc:spChg>
        <pc:spChg chg="mod">
          <ac:chgData name="Rajnish Katarne (Dr.)" userId="S::rajnish.katarne@nmims.edu::b116014f-eccf-4746-a3d0-8c439d2757a4" providerId="AD" clId="Web-{017E8A08-C232-9468-F577-D7F04A33DC6C}" dt="2024-01-30T08:45:06.480" v="240"/>
          <ac:spMkLst>
            <pc:docMk/>
            <pc:sldMk cId="822733993" sldId="347"/>
            <ac:spMk id="3" creationId="{00000000-0000-0000-0000-000000000000}"/>
          </ac:spMkLst>
        </pc:spChg>
        <pc:spChg chg="add">
          <ac:chgData name="Rajnish Katarne (Dr.)" userId="S::rajnish.katarne@nmims.edu::b116014f-eccf-4746-a3d0-8c439d2757a4" providerId="AD" clId="Web-{017E8A08-C232-9468-F577-D7F04A33DC6C}" dt="2024-01-30T08:45:06.480" v="240"/>
          <ac:spMkLst>
            <pc:docMk/>
            <pc:sldMk cId="822733993" sldId="347"/>
            <ac:spMk id="9" creationId="{C0763A76-9F1C-4FC5-82B7-DD475DA461B2}"/>
          </ac:spMkLst>
        </pc:spChg>
        <pc:spChg chg="add">
          <ac:chgData name="Rajnish Katarne (Dr.)" userId="S::rajnish.katarne@nmims.edu::b116014f-eccf-4746-a3d0-8c439d2757a4" providerId="AD" clId="Web-{017E8A08-C232-9468-F577-D7F04A33DC6C}" dt="2024-01-30T08:45:06.480" v="240"/>
          <ac:spMkLst>
            <pc:docMk/>
            <pc:sldMk cId="822733993" sldId="347"/>
            <ac:spMk id="11" creationId="{E81BF4F6-F2CF-4984-9D14-D6966D92F99F}"/>
          </ac:spMkLst>
        </pc:spChg>
        <pc:picChg chg="add">
          <ac:chgData name="Rajnish Katarne (Dr.)" userId="S::rajnish.katarne@nmims.edu::b116014f-eccf-4746-a3d0-8c439d2757a4" providerId="AD" clId="Web-{017E8A08-C232-9468-F577-D7F04A33DC6C}" dt="2024-01-30T08:45:06.480" v="240"/>
          <ac:picMkLst>
            <pc:docMk/>
            <pc:sldMk cId="822733993" sldId="347"/>
            <ac:picMk id="5" creationId="{2BEB2697-0A1A-D190-A9F7-2CB34DD7327D}"/>
          </ac:picMkLst>
        </pc:picChg>
      </pc:sldChg>
      <pc:sldChg chg="addSp modSp mod setBg">
        <pc:chgData name="Rajnish Katarne (Dr.)" userId="S::rajnish.katarne@nmims.edu::b116014f-eccf-4746-a3d0-8c439d2757a4" providerId="AD" clId="Web-{017E8A08-C232-9468-F577-D7F04A33DC6C}" dt="2024-01-30T08:45:19.918" v="245" actId="14100"/>
        <pc:sldMkLst>
          <pc:docMk/>
          <pc:sldMk cId="2727443152" sldId="348"/>
        </pc:sldMkLst>
        <pc:spChg chg="mod">
          <ac:chgData name="Rajnish Katarne (Dr.)" userId="S::rajnish.katarne@nmims.edu::b116014f-eccf-4746-a3d0-8c439d2757a4" providerId="AD" clId="Web-{017E8A08-C232-9468-F577-D7F04A33DC6C}" dt="2024-01-30T08:45:10.496" v="241"/>
          <ac:spMkLst>
            <pc:docMk/>
            <pc:sldMk cId="2727443152" sldId="348"/>
            <ac:spMk id="2" creationId="{00000000-0000-0000-0000-000000000000}"/>
          </ac:spMkLst>
        </pc:spChg>
        <pc:spChg chg="mod">
          <ac:chgData name="Rajnish Katarne (Dr.)" userId="S::rajnish.katarne@nmims.edu::b116014f-eccf-4746-a3d0-8c439d2757a4" providerId="AD" clId="Web-{017E8A08-C232-9468-F577-D7F04A33DC6C}" dt="2024-01-30T08:45:19.918" v="245" actId="14100"/>
          <ac:spMkLst>
            <pc:docMk/>
            <pc:sldMk cId="2727443152" sldId="348"/>
            <ac:spMk id="3" creationId="{00000000-0000-0000-0000-000000000000}"/>
          </ac:spMkLst>
        </pc:spChg>
        <pc:spChg chg="add">
          <ac:chgData name="Rajnish Katarne (Dr.)" userId="S::rajnish.katarne@nmims.edu::b116014f-eccf-4746-a3d0-8c439d2757a4" providerId="AD" clId="Web-{017E8A08-C232-9468-F577-D7F04A33DC6C}" dt="2024-01-30T08:45:10.496" v="241"/>
          <ac:spMkLst>
            <pc:docMk/>
            <pc:sldMk cId="2727443152" sldId="348"/>
            <ac:spMk id="9" creationId="{C0763A76-9F1C-4FC5-82B7-DD475DA461B2}"/>
          </ac:spMkLst>
        </pc:spChg>
        <pc:spChg chg="add">
          <ac:chgData name="Rajnish Katarne (Dr.)" userId="S::rajnish.katarne@nmims.edu::b116014f-eccf-4746-a3d0-8c439d2757a4" providerId="AD" clId="Web-{017E8A08-C232-9468-F577-D7F04A33DC6C}" dt="2024-01-30T08:45:10.496" v="241"/>
          <ac:spMkLst>
            <pc:docMk/>
            <pc:sldMk cId="2727443152" sldId="348"/>
            <ac:spMk id="11" creationId="{E81BF4F6-F2CF-4984-9D14-D6966D92F99F}"/>
          </ac:spMkLst>
        </pc:spChg>
        <pc:picChg chg="add">
          <ac:chgData name="Rajnish Katarne (Dr.)" userId="S::rajnish.katarne@nmims.edu::b116014f-eccf-4746-a3d0-8c439d2757a4" providerId="AD" clId="Web-{017E8A08-C232-9468-F577-D7F04A33DC6C}" dt="2024-01-30T08:45:10.496" v="241"/>
          <ac:picMkLst>
            <pc:docMk/>
            <pc:sldMk cId="2727443152" sldId="348"/>
            <ac:picMk id="5" creationId="{19031DD9-25F1-AA87-76AD-22C99B15EFE5}"/>
          </ac:picMkLst>
        </pc:picChg>
      </pc:sldChg>
      <pc:sldChg chg="addSp modSp mod setBg">
        <pc:chgData name="Rajnish Katarne (Dr.)" userId="S::rajnish.katarne@nmims.edu::b116014f-eccf-4746-a3d0-8c439d2757a4" providerId="AD" clId="Web-{017E8A08-C232-9468-F577-D7F04A33DC6C}" dt="2024-01-30T08:45:44.747" v="246"/>
        <pc:sldMkLst>
          <pc:docMk/>
          <pc:sldMk cId="3915490393" sldId="350"/>
        </pc:sldMkLst>
        <pc:spChg chg="mod">
          <ac:chgData name="Rajnish Katarne (Dr.)" userId="S::rajnish.katarne@nmims.edu::b116014f-eccf-4746-a3d0-8c439d2757a4" providerId="AD" clId="Web-{017E8A08-C232-9468-F577-D7F04A33DC6C}" dt="2024-01-30T08:45:44.747" v="246"/>
          <ac:spMkLst>
            <pc:docMk/>
            <pc:sldMk cId="3915490393" sldId="350"/>
            <ac:spMk id="2" creationId="{00000000-0000-0000-0000-000000000000}"/>
          </ac:spMkLst>
        </pc:spChg>
        <pc:spChg chg="mod">
          <ac:chgData name="Rajnish Katarne (Dr.)" userId="S::rajnish.katarne@nmims.edu::b116014f-eccf-4746-a3d0-8c439d2757a4" providerId="AD" clId="Web-{017E8A08-C232-9468-F577-D7F04A33DC6C}" dt="2024-01-30T08:45:44.747" v="246"/>
          <ac:spMkLst>
            <pc:docMk/>
            <pc:sldMk cId="3915490393" sldId="350"/>
            <ac:spMk id="3" creationId="{00000000-0000-0000-0000-000000000000}"/>
          </ac:spMkLst>
        </pc:spChg>
        <pc:spChg chg="add">
          <ac:chgData name="Rajnish Katarne (Dr.)" userId="S::rajnish.katarne@nmims.edu::b116014f-eccf-4746-a3d0-8c439d2757a4" providerId="AD" clId="Web-{017E8A08-C232-9468-F577-D7F04A33DC6C}" dt="2024-01-30T08:45:44.747" v="246"/>
          <ac:spMkLst>
            <pc:docMk/>
            <pc:sldMk cId="3915490393" sldId="350"/>
            <ac:spMk id="9" creationId="{C0763A76-9F1C-4FC5-82B7-DD475DA461B2}"/>
          </ac:spMkLst>
        </pc:spChg>
        <pc:spChg chg="add">
          <ac:chgData name="Rajnish Katarne (Dr.)" userId="S::rajnish.katarne@nmims.edu::b116014f-eccf-4746-a3d0-8c439d2757a4" providerId="AD" clId="Web-{017E8A08-C232-9468-F577-D7F04A33DC6C}" dt="2024-01-30T08:45:44.747" v="246"/>
          <ac:spMkLst>
            <pc:docMk/>
            <pc:sldMk cId="3915490393" sldId="350"/>
            <ac:spMk id="11" creationId="{E81BF4F6-F2CF-4984-9D14-D6966D92F99F}"/>
          </ac:spMkLst>
        </pc:spChg>
        <pc:picChg chg="add">
          <ac:chgData name="Rajnish Katarne (Dr.)" userId="S::rajnish.katarne@nmims.edu::b116014f-eccf-4746-a3d0-8c439d2757a4" providerId="AD" clId="Web-{017E8A08-C232-9468-F577-D7F04A33DC6C}" dt="2024-01-30T08:45:44.747" v="246"/>
          <ac:picMkLst>
            <pc:docMk/>
            <pc:sldMk cId="3915490393" sldId="350"/>
            <ac:picMk id="5" creationId="{E4659A2C-DAB0-4EC1-8CD4-E1010AEDF641}"/>
          </ac:picMkLst>
        </pc:picChg>
      </pc:sldChg>
      <pc:sldChg chg="addSp modSp mod setBg">
        <pc:chgData name="Rajnish Katarne (Dr.)" userId="S::rajnish.katarne@nmims.edu::b116014f-eccf-4746-a3d0-8c439d2757a4" providerId="AD" clId="Web-{017E8A08-C232-9468-F577-D7F04A33DC6C}" dt="2024-01-30T08:45:52.216" v="247"/>
        <pc:sldMkLst>
          <pc:docMk/>
          <pc:sldMk cId="3269547293" sldId="351"/>
        </pc:sldMkLst>
        <pc:spChg chg="mod">
          <ac:chgData name="Rajnish Katarne (Dr.)" userId="S::rajnish.katarne@nmims.edu::b116014f-eccf-4746-a3d0-8c439d2757a4" providerId="AD" clId="Web-{017E8A08-C232-9468-F577-D7F04A33DC6C}" dt="2024-01-30T08:45:52.216" v="247"/>
          <ac:spMkLst>
            <pc:docMk/>
            <pc:sldMk cId="3269547293" sldId="351"/>
            <ac:spMk id="2" creationId="{00000000-0000-0000-0000-000000000000}"/>
          </ac:spMkLst>
        </pc:spChg>
        <pc:spChg chg="mod">
          <ac:chgData name="Rajnish Katarne (Dr.)" userId="S::rajnish.katarne@nmims.edu::b116014f-eccf-4746-a3d0-8c439d2757a4" providerId="AD" clId="Web-{017E8A08-C232-9468-F577-D7F04A33DC6C}" dt="2024-01-30T08:45:52.216" v="247"/>
          <ac:spMkLst>
            <pc:docMk/>
            <pc:sldMk cId="3269547293" sldId="351"/>
            <ac:spMk id="3" creationId="{00000000-0000-0000-0000-000000000000}"/>
          </ac:spMkLst>
        </pc:spChg>
        <pc:grpChg chg="add">
          <ac:chgData name="Rajnish Katarne (Dr.)" userId="S::rajnish.katarne@nmims.edu::b116014f-eccf-4746-a3d0-8c439d2757a4" providerId="AD" clId="Web-{017E8A08-C232-9468-F577-D7F04A33DC6C}" dt="2024-01-30T08:45:52.216" v="247"/>
          <ac:grpSpMkLst>
            <pc:docMk/>
            <pc:sldMk cId="3269547293" sldId="351"/>
            <ac:grpSpMk id="9" creationId="{5EFBDE31-BB3E-6CFC-23CD-B5976DA38438}"/>
          </ac:grpSpMkLst>
        </pc:grpChg>
        <pc:picChg chg="add">
          <ac:chgData name="Rajnish Katarne (Dr.)" userId="S::rajnish.katarne@nmims.edu::b116014f-eccf-4746-a3d0-8c439d2757a4" providerId="AD" clId="Web-{017E8A08-C232-9468-F577-D7F04A33DC6C}" dt="2024-01-30T08:45:52.216" v="247"/>
          <ac:picMkLst>
            <pc:docMk/>
            <pc:sldMk cId="3269547293" sldId="351"/>
            <ac:picMk id="5" creationId="{B3C89A5B-C2F4-1AF6-CA9C-BFB883C10617}"/>
          </ac:picMkLst>
        </pc:picChg>
      </pc:sldChg>
      <pc:sldChg chg="addSp modSp mod setBg">
        <pc:chgData name="Rajnish Katarne (Dr.)" userId="S::rajnish.katarne@nmims.edu::b116014f-eccf-4746-a3d0-8c439d2757a4" providerId="AD" clId="Web-{017E8A08-C232-9468-F577-D7F04A33DC6C}" dt="2024-01-30T08:45:59.935" v="248"/>
        <pc:sldMkLst>
          <pc:docMk/>
          <pc:sldMk cId="1069113652" sldId="352"/>
        </pc:sldMkLst>
        <pc:spChg chg="mod">
          <ac:chgData name="Rajnish Katarne (Dr.)" userId="S::rajnish.katarne@nmims.edu::b116014f-eccf-4746-a3d0-8c439d2757a4" providerId="AD" clId="Web-{017E8A08-C232-9468-F577-D7F04A33DC6C}" dt="2024-01-30T08:45:59.935" v="248"/>
          <ac:spMkLst>
            <pc:docMk/>
            <pc:sldMk cId="1069113652" sldId="352"/>
            <ac:spMk id="2" creationId="{00000000-0000-0000-0000-000000000000}"/>
          </ac:spMkLst>
        </pc:spChg>
        <pc:spChg chg="mod">
          <ac:chgData name="Rajnish Katarne (Dr.)" userId="S::rajnish.katarne@nmims.edu::b116014f-eccf-4746-a3d0-8c439d2757a4" providerId="AD" clId="Web-{017E8A08-C232-9468-F577-D7F04A33DC6C}" dt="2024-01-30T08:45:59.935" v="248"/>
          <ac:spMkLst>
            <pc:docMk/>
            <pc:sldMk cId="1069113652" sldId="352"/>
            <ac:spMk id="3" creationId="{00000000-0000-0000-0000-000000000000}"/>
          </ac:spMkLst>
        </pc:spChg>
        <pc:spChg chg="add">
          <ac:chgData name="Rajnish Katarne (Dr.)" userId="S::rajnish.katarne@nmims.edu::b116014f-eccf-4746-a3d0-8c439d2757a4" providerId="AD" clId="Web-{017E8A08-C232-9468-F577-D7F04A33DC6C}" dt="2024-01-30T08:45:59.935" v="248"/>
          <ac:spMkLst>
            <pc:docMk/>
            <pc:sldMk cId="1069113652" sldId="352"/>
            <ac:spMk id="9" creationId="{D009D6D5-DAC2-4A8B-A17A-E206B9012D09}"/>
          </ac:spMkLst>
        </pc:spChg>
        <pc:picChg chg="add">
          <ac:chgData name="Rajnish Katarne (Dr.)" userId="S::rajnish.katarne@nmims.edu::b116014f-eccf-4746-a3d0-8c439d2757a4" providerId="AD" clId="Web-{017E8A08-C232-9468-F577-D7F04A33DC6C}" dt="2024-01-30T08:45:59.935" v="248"/>
          <ac:picMkLst>
            <pc:docMk/>
            <pc:sldMk cId="1069113652" sldId="352"/>
            <ac:picMk id="5" creationId="{2FE8A3DD-B707-7013-96B0-E06B8741FD03}"/>
          </ac:picMkLst>
        </pc:picChg>
      </pc:sldChg>
      <pc:sldChg chg="addSp modSp mod setBg">
        <pc:chgData name="Rajnish Katarne (Dr.)" userId="S::rajnish.katarne@nmims.edu::b116014f-eccf-4746-a3d0-8c439d2757a4" providerId="AD" clId="Web-{017E8A08-C232-9468-F577-D7F04A33DC6C}" dt="2024-01-30T08:46:04.779" v="249"/>
        <pc:sldMkLst>
          <pc:docMk/>
          <pc:sldMk cId="2660347572" sldId="353"/>
        </pc:sldMkLst>
        <pc:spChg chg="mod">
          <ac:chgData name="Rajnish Katarne (Dr.)" userId="S::rajnish.katarne@nmims.edu::b116014f-eccf-4746-a3d0-8c439d2757a4" providerId="AD" clId="Web-{017E8A08-C232-9468-F577-D7F04A33DC6C}" dt="2024-01-30T08:46:04.779" v="249"/>
          <ac:spMkLst>
            <pc:docMk/>
            <pc:sldMk cId="2660347572" sldId="353"/>
            <ac:spMk id="2" creationId="{00000000-0000-0000-0000-000000000000}"/>
          </ac:spMkLst>
        </pc:spChg>
        <pc:spChg chg="mod">
          <ac:chgData name="Rajnish Katarne (Dr.)" userId="S::rajnish.katarne@nmims.edu::b116014f-eccf-4746-a3d0-8c439d2757a4" providerId="AD" clId="Web-{017E8A08-C232-9468-F577-D7F04A33DC6C}" dt="2024-01-30T08:46:04.779" v="249"/>
          <ac:spMkLst>
            <pc:docMk/>
            <pc:sldMk cId="2660347572" sldId="353"/>
            <ac:spMk id="3" creationId="{00000000-0000-0000-0000-000000000000}"/>
          </ac:spMkLst>
        </pc:spChg>
        <pc:grpChg chg="add">
          <ac:chgData name="Rajnish Katarne (Dr.)" userId="S::rajnish.katarne@nmims.edu::b116014f-eccf-4746-a3d0-8c439d2757a4" providerId="AD" clId="Web-{017E8A08-C232-9468-F577-D7F04A33DC6C}" dt="2024-01-30T08:46:04.779" v="249"/>
          <ac:grpSpMkLst>
            <pc:docMk/>
            <pc:sldMk cId="2660347572" sldId="353"/>
            <ac:grpSpMk id="9" creationId="{5EFBDE31-BB3E-6CFC-23CD-B5976DA38438}"/>
          </ac:grpSpMkLst>
        </pc:grpChg>
        <pc:picChg chg="add">
          <ac:chgData name="Rajnish Katarne (Dr.)" userId="S::rajnish.katarne@nmims.edu::b116014f-eccf-4746-a3d0-8c439d2757a4" providerId="AD" clId="Web-{017E8A08-C232-9468-F577-D7F04A33DC6C}" dt="2024-01-30T08:46:04.779" v="249"/>
          <ac:picMkLst>
            <pc:docMk/>
            <pc:sldMk cId="2660347572" sldId="353"/>
            <ac:picMk id="5" creationId="{5885FECC-59AE-0EBD-C89F-A6BA92FFDB84}"/>
          </ac:picMkLst>
        </pc:picChg>
      </pc:sldChg>
      <pc:sldChg chg="addSp modSp mod setBg">
        <pc:chgData name="Rajnish Katarne (Dr.)" userId="S::rajnish.katarne@nmims.edu::b116014f-eccf-4746-a3d0-8c439d2757a4" providerId="AD" clId="Web-{017E8A08-C232-9468-F577-D7F04A33DC6C}" dt="2024-01-30T08:46:09.701" v="250"/>
        <pc:sldMkLst>
          <pc:docMk/>
          <pc:sldMk cId="1650128077" sldId="354"/>
        </pc:sldMkLst>
        <pc:spChg chg="mod">
          <ac:chgData name="Rajnish Katarne (Dr.)" userId="S::rajnish.katarne@nmims.edu::b116014f-eccf-4746-a3d0-8c439d2757a4" providerId="AD" clId="Web-{017E8A08-C232-9468-F577-D7F04A33DC6C}" dt="2024-01-30T08:46:09.701" v="250"/>
          <ac:spMkLst>
            <pc:docMk/>
            <pc:sldMk cId="1650128077" sldId="354"/>
            <ac:spMk id="2" creationId="{00000000-0000-0000-0000-000000000000}"/>
          </ac:spMkLst>
        </pc:spChg>
        <pc:spChg chg="mod">
          <ac:chgData name="Rajnish Katarne (Dr.)" userId="S::rajnish.katarne@nmims.edu::b116014f-eccf-4746-a3d0-8c439d2757a4" providerId="AD" clId="Web-{017E8A08-C232-9468-F577-D7F04A33DC6C}" dt="2024-01-30T08:46:09.701" v="250"/>
          <ac:spMkLst>
            <pc:docMk/>
            <pc:sldMk cId="1650128077" sldId="354"/>
            <ac:spMk id="3" creationId="{00000000-0000-0000-0000-000000000000}"/>
          </ac:spMkLst>
        </pc:spChg>
        <pc:grpChg chg="add">
          <ac:chgData name="Rajnish Katarne (Dr.)" userId="S::rajnish.katarne@nmims.edu::b116014f-eccf-4746-a3d0-8c439d2757a4" providerId="AD" clId="Web-{017E8A08-C232-9468-F577-D7F04A33DC6C}" dt="2024-01-30T08:46:09.701" v="250"/>
          <ac:grpSpMkLst>
            <pc:docMk/>
            <pc:sldMk cId="1650128077" sldId="354"/>
            <ac:grpSpMk id="9" creationId="{5EFBDE31-BB3E-6CFC-23CD-B5976DA38438}"/>
          </ac:grpSpMkLst>
        </pc:grpChg>
        <pc:picChg chg="add">
          <ac:chgData name="Rajnish Katarne (Dr.)" userId="S::rajnish.katarne@nmims.edu::b116014f-eccf-4746-a3d0-8c439d2757a4" providerId="AD" clId="Web-{017E8A08-C232-9468-F577-D7F04A33DC6C}" dt="2024-01-30T08:46:09.701" v="250"/>
          <ac:picMkLst>
            <pc:docMk/>
            <pc:sldMk cId="1650128077" sldId="354"/>
            <ac:picMk id="5" creationId="{48EA57AF-C840-148B-D17C-6FEBFCCBD338}"/>
          </ac:picMkLst>
        </pc:picChg>
      </pc:sldChg>
      <pc:sldChg chg="addSp delSp modSp new mod setBg">
        <pc:chgData name="Rajnish Katarne (Dr.)" userId="S::rajnish.katarne@nmims.edu::b116014f-eccf-4746-a3d0-8c439d2757a4" providerId="AD" clId="Web-{017E8A08-C232-9468-F577-D7F04A33DC6C}" dt="2024-01-30T08:28:45.753" v="55"/>
        <pc:sldMkLst>
          <pc:docMk/>
          <pc:sldMk cId="2814720318" sldId="355"/>
        </pc:sldMkLst>
        <pc:spChg chg="mod">
          <ac:chgData name="Rajnish Katarne (Dr.)" userId="S::rajnish.katarne@nmims.edu::b116014f-eccf-4746-a3d0-8c439d2757a4" providerId="AD" clId="Web-{017E8A08-C232-9468-F577-D7F04A33DC6C}" dt="2024-01-30T08:28:45.753" v="55"/>
          <ac:spMkLst>
            <pc:docMk/>
            <pc:sldMk cId="2814720318" sldId="355"/>
            <ac:spMk id="2" creationId="{FE8EA7C3-7C68-6F44-1380-31798747CCE6}"/>
          </ac:spMkLst>
        </pc:spChg>
        <pc:spChg chg="del mod">
          <ac:chgData name="Rajnish Katarne (Dr.)" userId="S::rajnish.katarne@nmims.edu::b116014f-eccf-4746-a3d0-8c439d2757a4" providerId="AD" clId="Web-{017E8A08-C232-9468-F577-D7F04A33DC6C}" dt="2024-01-30T08:28:22.486" v="52"/>
          <ac:spMkLst>
            <pc:docMk/>
            <pc:sldMk cId="2814720318" sldId="355"/>
            <ac:spMk id="3" creationId="{F5675FFB-FB86-C071-E8C2-87B4D7B62F2F}"/>
          </ac:spMkLst>
        </pc:spChg>
        <pc:spChg chg="add del">
          <ac:chgData name="Rajnish Katarne (Dr.)" userId="S::rajnish.katarne@nmims.edu::b116014f-eccf-4746-a3d0-8c439d2757a4" providerId="AD" clId="Web-{017E8A08-C232-9468-F577-D7F04A33DC6C}" dt="2024-01-30T08:28:22.486" v="52"/>
          <ac:spMkLst>
            <pc:docMk/>
            <pc:sldMk cId="2814720318" sldId="355"/>
            <ac:spMk id="8" creationId="{389575E1-3389-451A-A5F7-27854C25C599}"/>
          </ac:spMkLst>
        </pc:spChg>
        <pc:spChg chg="add del">
          <ac:chgData name="Rajnish Katarne (Dr.)" userId="S::rajnish.katarne@nmims.edu::b116014f-eccf-4746-a3d0-8c439d2757a4" providerId="AD" clId="Web-{017E8A08-C232-9468-F577-D7F04A33DC6C}" dt="2024-01-30T08:28:22.486" v="52"/>
          <ac:spMkLst>
            <pc:docMk/>
            <pc:sldMk cId="2814720318" sldId="355"/>
            <ac:spMk id="10" creationId="{A53CCC5C-D88E-40FB-B30B-23DCDBD01D37}"/>
          </ac:spMkLst>
        </pc:spChg>
        <pc:spChg chg="add del">
          <ac:chgData name="Rajnish Katarne (Dr.)" userId="S::rajnish.katarne@nmims.edu::b116014f-eccf-4746-a3d0-8c439d2757a4" providerId="AD" clId="Web-{017E8A08-C232-9468-F577-D7F04A33DC6C}" dt="2024-01-30T08:28:22.486" v="52"/>
          <ac:spMkLst>
            <pc:docMk/>
            <pc:sldMk cId="2814720318" sldId="355"/>
            <ac:spMk id="12" creationId="{081E4A58-353D-44AE-B2FC-2A74E2E400F7}"/>
          </ac:spMkLst>
        </pc:spChg>
        <pc:spChg chg="add del">
          <ac:chgData name="Rajnish Katarne (Dr.)" userId="S::rajnish.katarne@nmims.edu::b116014f-eccf-4746-a3d0-8c439d2757a4" providerId="AD" clId="Web-{017E8A08-C232-9468-F577-D7F04A33DC6C}" dt="2024-01-30T08:28:45.753" v="55"/>
          <ac:spMkLst>
            <pc:docMk/>
            <pc:sldMk cId="2814720318" sldId="355"/>
            <ac:spMk id="18" creationId="{C73BBEEF-B456-4A39-B44B-5A53E698A15D}"/>
          </ac:spMkLst>
        </pc:spChg>
        <pc:spChg chg="add del">
          <ac:chgData name="Rajnish Katarne (Dr.)" userId="S::rajnish.katarne@nmims.edu::b116014f-eccf-4746-a3d0-8c439d2757a4" providerId="AD" clId="Web-{017E8A08-C232-9468-F577-D7F04A33DC6C}" dt="2024-01-30T08:28:45.753" v="55"/>
          <ac:spMkLst>
            <pc:docMk/>
            <pc:sldMk cId="2814720318" sldId="355"/>
            <ac:spMk id="20" creationId="{13A48C6C-3CC4-4EE5-A773-EC1EB7F59CD4}"/>
          </ac:spMkLst>
        </pc:spChg>
        <pc:spChg chg="add del">
          <ac:chgData name="Rajnish Katarne (Dr.)" userId="S::rajnish.katarne@nmims.edu::b116014f-eccf-4746-a3d0-8c439d2757a4" providerId="AD" clId="Web-{017E8A08-C232-9468-F577-D7F04A33DC6C}" dt="2024-01-30T08:28:45.753" v="55"/>
          <ac:spMkLst>
            <pc:docMk/>
            <pc:sldMk cId="2814720318" sldId="355"/>
            <ac:spMk id="22" creationId="{F489C2E0-4895-4B72-85EA-7EE9FAFFDC7E}"/>
          </ac:spMkLst>
        </pc:spChg>
        <pc:spChg chg="add">
          <ac:chgData name="Rajnish Katarne (Dr.)" userId="S::rajnish.katarne@nmims.edu::b116014f-eccf-4746-a3d0-8c439d2757a4" providerId="AD" clId="Web-{017E8A08-C232-9468-F577-D7F04A33DC6C}" dt="2024-01-30T08:28:45.753" v="55"/>
          <ac:spMkLst>
            <pc:docMk/>
            <pc:sldMk cId="2814720318" sldId="355"/>
            <ac:spMk id="27" creationId="{347D6575-0B06-40B2-9D0F-298202F6BCAC}"/>
          </ac:spMkLst>
        </pc:spChg>
        <pc:spChg chg="add">
          <ac:chgData name="Rajnish Katarne (Dr.)" userId="S::rajnish.katarne@nmims.edu::b116014f-eccf-4746-a3d0-8c439d2757a4" providerId="AD" clId="Web-{017E8A08-C232-9468-F577-D7F04A33DC6C}" dt="2024-01-30T08:28:45.753" v="55"/>
          <ac:spMkLst>
            <pc:docMk/>
            <pc:sldMk cId="2814720318" sldId="355"/>
            <ac:spMk id="29" creationId="{E2B33195-5BCA-4BB7-A82D-6739522687DD}"/>
          </ac:spMkLst>
        </pc:spChg>
        <pc:spChg chg="add">
          <ac:chgData name="Rajnish Katarne (Dr.)" userId="S::rajnish.katarne@nmims.edu::b116014f-eccf-4746-a3d0-8c439d2757a4" providerId="AD" clId="Web-{017E8A08-C232-9468-F577-D7F04A33DC6C}" dt="2024-01-30T08:28:45.753" v="55"/>
          <ac:spMkLst>
            <pc:docMk/>
            <pc:sldMk cId="2814720318" sldId="355"/>
            <ac:spMk id="31" creationId="{CF8AD9F3-9AF6-494F-83A3-2F677563935C}"/>
          </ac:spMkLst>
        </pc:spChg>
        <pc:spChg chg="add">
          <ac:chgData name="Rajnish Katarne (Dr.)" userId="S::rajnish.katarne@nmims.edu::b116014f-eccf-4746-a3d0-8c439d2757a4" providerId="AD" clId="Web-{017E8A08-C232-9468-F577-D7F04A33DC6C}" dt="2024-01-30T08:28:45.753" v="55"/>
          <ac:spMkLst>
            <pc:docMk/>
            <pc:sldMk cId="2814720318" sldId="355"/>
            <ac:spMk id="33" creationId="{0DA5DB8B-7E5C-4ABC-8069-A9A8806F3976}"/>
          </ac:spMkLst>
        </pc:spChg>
        <pc:picChg chg="add mod ord">
          <ac:chgData name="Rajnish Katarne (Dr.)" userId="S::rajnish.katarne@nmims.edu::b116014f-eccf-4746-a3d0-8c439d2757a4" providerId="AD" clId="Web-{017E8A08-C232-9468-F577-D7F04A33DC6C}" dt="2024-01-30T08:28:45.753" v="55"/>
          <ac:picMkLst>
            <pc:docMk/>
            <pc:sldMk cId="2814720318" sldId="355"/>
            <ac:picMk id="14" creationId="{CA4C7DF7-3416-25FF-D9B6-9027D4B6977B}"/>
          </ac:picMkLst>
        </pc:picChg>
      </pc:sldChg>
      <pc:sldChg chg="addSp delSp modSp new mod setBg">
        <pc:chgData name="Rajnish Katarne (Dr.)" userId="S::rajnish.katarne@nmims.edu::b116014f-eccf-4746-a3d0-8c439d2757a4" providerId="AD" clId="Web-{017E8A08-C232-9468-F577-D7F04A33DC6C}" dt="2024-01-30T08:33:34.968" v="120"/>
        <pc:sldMkLst>
          <pc:docMk/>
          <pc:sldMk cId="2233349984" sldId="356"/>
        </pc:sldMkLst>
        <pc:spChg chg="mod">
          <ac:chgData name="Rajnish Katarne (Dr.)" userId="S::rajnish.katarne@nmims.edu::b116014f-eccf-4746-a3d0-8c439d2757a4" providerId="AD" clId="Web-{017E8A08-C232-9468-F577-D7F04A33DC6C}" dt="2024-01-30T08:33:34.968" v="120"/>
          <ac:spMkLst>
            <pc:docMk/>
            <pc:sldMk cId="2233349984" sldId="356"/>
            <ac:spMk id="2" creationId="{BF568EBD-7C95-0497-59A8-A50C700EBF65}"/>
          </ac:spMkLst>
        </pc:spChg>
        <pc:spChg chg="del">
          <ac:chgData name="Rajnish Katarne (Dr.)" userId="S::rajnish.katarne@nmims.edu::b116014f-eccf-4746-a3d0-8c439d2757a4" providerId="AD" clId="Web-{017E8A08-C232-9468-F577-D7F04A33DC6C}" dt="2024-01-30T08:33:34.968" v="120"/>
          <ac:spMkLst>
            <pc:docMk/>
            <pc:sldMk cId="2233349984" sldId="356"/>
            <ac:spMk id="3" creationId="{4DD75E45-665F-3500-4504-0970C697609C}"/>
          </ac:spMkLst>
        </pc:spChg>
        <pc:spChg chg="add">
          <ac:chgData name="Rajnish Katarne (Dr.)" userId="S::rajnish.katarne@nmims.edu::b116014f-eccf-4746-a3d0-8c439d2757a4" providerId="AD" clId="Web-{017E8A08-C232-9468-F577-D7F04A33DC6C}" dt="2024-01-30T08:33:34.968" v="120"/>
          <ac:spMkLst>
            <pc:docMk/>
            <pc:sldMk cId="2233349984" sldId="356"/>
            <ac:spMk id="9" creationId="{8DE2E8FE-B87B-430D-9722-167B5E2C2577}"/>
          </ac:spMkLst>
        </pc:spChg>
        <pc:spChg chg="add">
          <ac:chgData name="Rajnish Katarne (Dr.)" userId="S::rajnish.katarne@nmims.edu::b116014f-eccf-4746-a3d0-8c439d2757a4" providerId="AD" clId="Web-{017E8A08-C232-9468-F577-D7F04A33DC6C}" dt="2024-01-30T08:33:34.968" v="120"/>
          <ac:spMkLst>
            <pc:docMk/>
            <pc:sldMk cId="2233349984" sldId="356"/>
            <ac:spMk id="11" creationId="{5E7AA7E8-8006-4E1F-A566-FCF37EE6F35D}"/>
          </ac:spMkLst>
        </pc:spChg>
        <pc:picChg chg="add">
          <ac:chgData name="Rajnish Katarne (Dr.)" userId="S::rajnish.katarne@nmims.edu::b116014f-eccf-4746-a3d0-8c439d2757a4" providerId="AD" clId="Web-{017E8A08-C232-9468-F577-D7F04A33DC6C}" dt="2024-01-30T08:33:34.968" v="120"/>
          <ac:picMkLst>
            <pc:docMk/>
            <pc:sldMk cId="2233349984" sldId="356"/>
            <ac:picMk id="5" creationId="{9E39CCE1-06CF-3B59-7D05-37AEBC277E53}"/>
          </ac:picMkLst>
        </pc:picChg>
        <pc:cxnChg chg="add">
          <ac:chgData name="Rajnish Katarne (Dr.)" userId="S::rajnish.katarne@nmims.edu::b116014f-eccf-4746-a3d0-8c439d2757a4" providerId="AD" clId="Web-{017E8A08-C232-9468-F577-D7F04A33DC6C}" dt="2024-01-30T08:33:34.968" v="120"/>
          <ac:cxnSpMkLst>
            <pc:docMk/>
            <pc:sldMk cId="2233349984" sldId="356"/>
            <ac:cxnSpMk id="13" creationId="{56020367-4FD5-4596-8E10-C5F095CD8DBF}"/>
          </ac:cxnSpMkLst>
        </pc:cxn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4AA9A3-395A-48AB-96FA-B1D2C291534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F128D21-D9EC-45E5-B5B4-1C684CDC1E7F}">
      <dgm:prSet/>
      <dgm:spPr/>
      <dgm:t>
        <a:bodyPr/>
        <a:lstStyle/>
        <a:p>
          <a:pPr>
            <a:lnSpc>
              <a:spcPct val="100000"/>
            </a:lnSpc>
          </a:pPr>
          <a:r>
            <a:rPr lang="en-US" b="1"/>
            <a:t>Respondent Choice Data Collection:</a:t>
          </a:r>
          <a:endParaRPr lang="en-US"/>
        </a:p>
      </dgm:t>
    </dgm:pt>
    <dgm:pt modelId="{A2425E97-8BED-4112-B4B2-50507974FB14}" type="parTrans" cxnId="{270546D9-9D5D-48DE-8186-744BD447E38A}">
      <dgm:prSet/>
      <dgm:spPr/>
      <dgm:t>
        <a:bodyPr/>
        <a:lstStyle/>
        <a:p>
          <a:endParaRPr lang="en-US"/>
        </a:p>
      </dgm:t>
    </dgm:pt>
    <dgm:pt modelId="{2CF8621A-D6D2-4F47-AA9B-C4DECA71C640}" type="sibTrans" cxnId="{270546D9-9D5D-48DE-8186-744BD447E38A}">
      <dgm:prSet/>
      <dgm:spPr/>
      <dgm:t>
        <a:bodyPr/>
        <a:lstStyle/>
        <a:p>
          <a:endParaRPr lang="en-US"/>
        </a:p>
      </dgm:t>
    </dgm:pt>
    <dgm:pt modelId="{22C5BA1E-D392-40EC-859C-E5F4573E5C9C}">
      <dgm:prSet/>
      <dgm:spPr/>
      <dgm:t>
        <a:bodyPr/>
        <a:lstStyle/>
        <a:p>
          <a:pPr>
            <a:lnSpc>
              <a:spcPct val="100000"/>
            </a:lnSpc>
          </a:pPr>
          <a:r>
            <a:rPr lang="en-US"/>
            <a:t>Administer the choice sets to a sample of respondents through surveys or interviews.</a:t>
          </a:r>
        </a:p>
      </dgm:t>
    </dgm:pt>
    <dgm:pt modelId="{5B0915AD-87E5-4F81-B24E-46CB2195EAC4}" type="parTrans" cxnId="{E7AD437D-F4FE-458D-823B-DED82F54C06B}">
      <dgm:prSet/>
      <dgm:spPr/>
      <dgm:t>
        <a:bodyPr/>
        <a:lstStyle/>
        <a:p>
          <a:endParaRPr lang="en-US"/>
        </a:p>
      </dgm:t>
    </dgm:pt>
    <dgm:pt modelId="{598EE5A4-7055-4259-9715-C57B9512A5AE}" type="sibTrans" cxnId="{E7AD437D-F4FE-458D-823B-DED82F54C06B}">
      <dgm:prSet/>
      <dgm:spPr/>
      <dgm:t>
        <a:bodyPr/>
        <a:lstStyle/>
        <a:p>
          <a:endParaRPr lang="en-US"/>
        </a:p>
      </dgm:t>
    </dgm:pt>
    <dgm:pt modelId="{7A4DD765-45E2-4FC9-BDF4-F3C47634EE49}">
      <dgm:prSet/>
      <dgm:spPr/>
      <dgm:t>
        <a:bodyPr/>
        <a:lstStyle/>
        <a:p>
          <a:pPr>
            <a:lnSpc>
              <a:spcPct val="100000"/>
            </a:lnSpc>
          </a:pPr>
          <a:r>
            <a:rPr lang="en-US"/>
            <a:t>Collect data on respondents' choices, capturing their preferences for different attribute levels.</a:t>
          </a:r>
        </a:p>
      </dgm:t>
    </dgm:pt>
    <dgm:pt modelId="{BACB64D0-6365-4318-AE8D-4C46CE993EF0}" type="parTrans" cxnId="{6B815457-6C1E-445B-B4E7-2C1DAE0A9EC1}">
      <dgm:prSet/>
      <dgm:spPr/>
      <dgm:t>
        <a:bodyPr/>
        <a:lstStyle/>
        <a:p>
          <a:endParaRPr lang="en-US"/>
        </a:p>
      </dgm:t>
    </dgm:pt>
    <dgm:pt modelId="{60ACDC79-303B-44E7-8B9E-185246154208}" type="sibTrans" cxnId="{6B815457-6C1E-445B-B4E7-2C1DAE0A9EC1}">
      <dgm:prSet/>
      <dgm:spPr/>
      <dgm:t>
        <a:bodyPr/>
        <a:lstStyle/>
        <a:p>
          <a:endParaRPr lang="en-US"/>
        </a:p>
      </dgm:t>
    </dgm:pt>
    <dgm:pt modelId="{218D7515-2B85-405C-8CFF-88B352B5F5F3}" type="pres">
      <dgm:prSet presAssocID="{D04AA9A3-395A-48AB-96FA-B1D2C2915342}" presName="root" presStyleCnt="0">
        <dgm:presLayoutVars>
          <dgm:dir/>
          <dgm:resizeHandles val="exact"/>
        </dgm:presLayoutVars>
      </dgm:prSet>
      <dgm:spPr/>
    </dgm:pt>
    <dgm:pt modelId="{D550D549-D586-4EFF-B78E-1CB7B0CF271B}" type="pres">
      <dgm:prSet presAssocID="{3F128D21-D9EC-45E5-B5B4-1C684CDC1E7F}" presName="compNode" presStyleCnt="0"/>
      <dgm:spPr/>
    </dgm:pt>
    <dgm:pt modelId="{4CC5C198-EB7C-4293-B996-A8A9939826CB}" type="pres">
      <dgm:prSet presAssocID="{3F128D21-D9EC-45E5-B5B4-1C684CDC1E7F}" presName="bgRect" presStyleLbl="bgShp" presStyleIdx="0" presStyleCnt="3"/>
      <dgm:spPr/>
    </dgm:pt>
    <dgm:pt modelId="{A7487737-CCB5-4D3C-9560-D3B14DD4F48B}" type="pres">
      <dgm:prSet presAssocID="{3F128D21-D9EC-45E5-B5B4-1C684CDC1E7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ecurity Camera Sign"/>
        </a:ext>
      </dgm:extLst>
    </dgm:pt>
    <dgm:pt modelId="{40621639-6783-4E73-B787-9AA8504C4E41}" type="pres">
      <dgm:prSet presAssocID="{3F128D21-D9EC-45E5-B5B4-1C684CDC1E7F}" presName="spaceRect" presStyleCnt="0"/>
      <dgm:spPr/>
    </dgm:pt>
    <dgm:pt modelId="{A8F653FC-14FF-4BE1-A14E-8186F6550FA9}" type="pres">
      <dgm:prSet presAssocID="{3F128D21-D9EC-45E5-B5B4-1C684CDC1E7F}" presName="parTx" presStyleLbl="revTx" presStyleIdx="0" presStyleCnt="3">
        <dgm:presLayoutVars>
          <dgm:chMax val="0"/>
          <dgm:chPref val="0"/>
        </dgm:presLayoutVars>
      </dgm:prSet>
      <dgm:spPr/>
    </dgm:pt>
    <dgm:pt modelId="{B04078B1-D0D0-43CE-A14C-FD9F74E6DADC}" type="pres">
      <dgm:prSet presAssocID="{2CF8621A-D6D2-4F47-AA9B-C4DECA71C640}" presName="sibTrans" presStyleCnt="0"/>
      <dgm:spPr/>
    </dgm:pt>
    <dgm:pt modelId="{9F4509B9-076D-402A-A563-C651C227A2A9}" type="pres">
      <dgm:prSet presAssocID="{22C5BA1E-D392-40EC-859C-E5F4573E5C9C}" presName="compNode" presStyleCnt="0"/>
      <dgm:spPr/>
    </dgm:pt>
    <dgm:pt modelId="{BB1EB1E5-D051-40B0-B28D-2759AFDA64FB}" type="pres">
      <dgm:prSet presAssocID="{22C5BA1E-D392-40EC-859C-E5F4573E5C9C}" presName="bgRect" presStyleLbl="bgShp" presStyleIdx="1" presStyleCnt="3"/>
      <dgm:spPr/>
    </dgm:pt>
    <dgm:pt modelId="{00DD2822-1606-4D1B-BF1B-0DB3D366FA1E}" type="pres">
      <dgm:prSet presAssocID="{22C5BA1E-D392-40EC-859C-E5F4573E5C9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 List"/>
        </a:ext>
      </dgm:extLst>
    </dgm:pt>
    <dgm:pt modelId="{164FE99B-B9C8-4725-92E0-CBD1A185016F}" type="pres">
      <dgm:prSet presAssocID="{22C5BA1E-D392-40EC-859C-E5F4573E5C9C}" presName="spaceRect" presStyleCnt="0"/>
      <dgm:spPr/>
    </dgm:pt>
    <dgm:pt modelId="{ECE92100-7473-4A9B-A2DE-D485D68ADBE0}" type="pres">
      <dgm:prSet presAssocID="{22C5BA1E-D392-40EC-859C-E5F4573E5C9C}" presName="parTx" presStyleLbl="revTx" presStyleIdx="1" presStyleCnt="3">
        <dgm:presLayoutVars>
          <dgm:chMax val="0"/>
          <dgm:chPref val="0"/>
        </dgm:presLayoutVars>
      </dgm:prSet>
      <dgm:spPr/>
    </dgm:pt>
    <dgm:pt modelId="{E780CE46-5A44-4FEB-A343-ED9975B986C8}" type="pres">
      <dgm:prSet presAssocID="{598EE5A4-7055-4259-9715-C57B9512A5AE}" presName="sibTrans" presStyleCnt="0"/>
      <dgm:spPr/>
    </dgm:pt>
    <dgm:pt modelId="{7FDB8F10-7D60-45F9-B8BE-2C5D7A3DA4A6}" type="pres">
      <dgm:prSet presAssocID="{7A4DD765-45E2-4FC9-BDF4-F3C47634EE49}" presName="compNode" presStyleCnt="0"/>
      <dgm:spPr/>
    </dgm:pt>
    <dgm:pt modelId="{60C934DA-3B89-444C-9969-C3791C3C52A1}" type="pres">
      <dgm:prSet presAssocID="{7A4DD765-45E2-4FC9-BDF4-F3C47634EE49}" presName="bgRect" presStyleLbl="bgShp" presStyleIdx="2" presStyleCnt="3"/>
      <dgm:spPr/>
    </dgm:pt>
    <dgm:pt modelId="{38E72F9C-A29F-44FA-97B4-F9BC7B46A5D8}" type="pres">
      <dgm:prSet presAssocID="{7A4DD765-45E2-4FC9-BDF4-F3C47634EE4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ie chart"/>
        </a:ext>
      </dgm:extLst>
    </dgm:pt>
    <dgm:pt modelId="{4E3562D7-8D14-4346-B46F-4D757D283BA7}" type="pres">
      <dgm:prSet presAssocID="{7A4DD765-45E2-4FC9-BDF4-F3C47634EE49}" presName="spaceRect" presStyleCnt="0"/>
      <dgm:spPr/>
    </dgm:pt>
    <dgm:pt modelId="{3736DB6F-CFFA-408E-A2F9-DA948D8DDBF1}" type="pres">
      <dgm:prSet presAssocID="{7A4DD765-45E2-4FC9-BDF4-F3C47634EE49}" presName="parTx" presStyleLbl="revTx" presStyleIdx="2" presStyleCnt="3">
        <dgm:presLayoutVars>
          <dgm:chMax val="0"/>
          <dgm:chPref val="0"/>
        </dgm:presLayoutVars>
      </dgm:prSet>
      <dgm:spPr/>
    </dgm:pt>
  </dgm:ptLst>
  <dgm:cxnLst>
    <dgm:cxn modelId="{B91A0708-EC0D-4956-8350-8A94E92A9464}" type="presOf" srcId="{7A4DD765-45E2-4FC9-BDF4-F3C47634EE49}" destId="{3736DB6F-CFFA-408E-A2F9-DA948D8DDBF1}" srcOrd="0" destOrd="0" presId="urn:microsoft.com/office/officeart/2018/2/layout/IconVerticalSolidList"/>
    <dgm:cxn modelId="{99D1560A-063E-4E78-985E-3E624A1410AB}" type="presOf" srcId="{3F128D21-D9EC-45E5-B5B4-1C684CDC1E7F}" destId="{A8F653FC-14FF-4BE1-A14E-8186F6550FA9}" srcOrd="0" destOrd="0" presId="urn:microsoft.com/office/officeart/2018/2/layout/IconVerticalSolidList"/>
    <dgm:cxn modelId="{E2411C28-ADE6-4F6A-B5C1-AD6C71A7BF3B}" type="presOf" srcId="{22C5BA1E-D392-40EC-859C-E5F4573E5C9C}" destId="{ECE92100-7473-4A9B-A2DE-D485D68ADBE0}" srcOrd="0" destOrd="0" presId="urn:microsoft.com/office/officeart/2018/2/layout/IconVerticalSolidList"/>
    <dgm:cxn modelId="{6B815457-6C1E-445B-B4E7-2C1DAE0A9EC1}" srcId="{D04AA9A3-395A-48AB-96FA-B1D2C2915342}" destId="{7A4DD765-45E2-4FC9-BDF4-F3C47634EE49}" srcOrd="2" destOrd="0" parTransId="{BACB64D0-6365-4318-AE8D-4C46CE993EF0}" sibTransId="{60ACDC79-303B-44E7-8B9E-185246154208}"/>
    <dgm:cxn modelId="{E7AD437D-F4FE-458D-823B-DED82F54C06B}" srcId="{D04AA9A3-395A-48AB-96FA-B1D2C2915342}" destId="{22C5BA1E-D392-40EC-859C-E5F4573E5C9C}" srcOrd="1" destOrd="0" parTransId="{5B0915AD-87E5-4F81-B24E-46CB2195EAC4}" sibTransId="{598EE5A4-7055-4259-9715-C57B9512A5AE}"/>
    <dgm:cxn modelId="{848B4580-E6E6-4159-9BE5-2CE020E8FB11}" type="presOf" srcId="{D04AA9A3-395A-48AB-96FA-B1D2C2915342}" destId="{218D7515-2B85-405C-8CFF-88B352B5F5F3}" srcOrd="0" destOrd="0" presId="urn:microsoft.com/office/officeart/2018/2/layout/IconVerticalSolidList"/>
    <dgm:cxn modelId="{270546D9-9D5D-48DE-8186-744BD447E38A}" srcId="{D04AA9A3-395A-48AB-96FA-B1D2C2915342}" destId="{3F128D21-D9EC-45E5-B5B4-1C684CDC1E7F}" srcOrd="0" destOrd="0" parTransId="{A2425E97-8BED-4112-B4B2-50507974FB14}" sibTransId="{2CF8621A-D6D2-4F47-AA9B-C4DECA71C640}"/>
    <dgm:cxn modelId="{8F1F5D09-1CF6-41BB-8C08-4E482FAC046A}" type="presParOf" srcId="{218D7515-2B85-405C-8CFF-88B352B5F5F3}" destId="{D550D549-D586-4EFF-B78E-1CB7B0CF271B}" srcOrd="0" destOrd="0" presId="urn:microsoft.com/office/officeart/2018/2/layout/IconVerticalSolidList"/>
    <dgm:cxn modelId="{8A0C6B70-6ECC-4BA6-B30D-C26E180C1030}" type="presParOf" srcId="{D550D549-D586-4EFF-B78E-1CB7B0CF271B}" destId="{4CC5C198-EB7C-4293-B996-A8A9939826CB}" srcOrd="0" destOrd="0" presId="urn:microsoft.com/office/officeart/2018/2/layout/IconVerticalSolidList"/>
    <dgm:cxn modelId="{6A390BB8-635C-4110-8A8F-64D498F2EBD8}" type="presParOf" srcId="{D550D549-D586-4EFF-B78E-1CB7B0CF271B}" destId="{A7487737-CCB5-4D3C-9560-D3B14DD4F48B}" srcOrd="1" destOrd="0" presId="urn:microsoft.com/office/officeart/2018/2/layout/IconVerticalSolidList"/>
    <dgm:cxn modelId="{4AF33A0B-0C16-4FC1-A0F1-5879218F972D}" type="presParOf" srcId="{D550D549-D586-4EFF-B78E-1CB7B0CF271B}" destId="{40621639-6783-4E73-B787-9AA8504C4E41}" srcOrd="2" destOrd="0" presId="urn:microsoft.com/office/officeart/2018/2/layout/IconVerticalSolidList"/>
    <dgm:cxn modelId="{AB6CC2D6-666C-41AF-8FDD-81E04272775F}" type="presParOf" srcId="{D550D549-D586-4EFF-B78E-1CB7B0CF271B}" destId="{A8F653FC-14FF-4BE1-A14E-8186F6550FA9}" srcOrd="3" destOrd="0" presId="urn:microsoft.com/office/officeart/2018/2/layout/IconVerticalSolidList"/>
    <dgm:cxn modelId="{3FB05EB7-D920-48AD-9DBC-7466432F8EEC}" type="presParOf" srcId="{218D7515-2B85-405C-8CFF-88B352B5F5F3}" destId="{B04078B1-D0D0-43CE-A14C-FD9F74E6DADC}" srcOrd="1" destOrd="0" presId="urn:microsoft.com/office/officeart/2018/2/layout/IconVerticalSolidList"/>
    <dgm:cxn modelId="{BC43D6D8-762D-4C3D-9F7A-42AB6E2CFAD8}" type="presParOf" srcId="{218D7515-2B85-405C-8CFF-88B352B5F5F3}" destId="{9F4509B9-076D-402A-A563-C651C227A2A9}" srcOrd="2" destOrd="0" presId="urn:microsoft.com/office/officeart/2018/2/layout/IconVerticalSolidList"/>
    <dgm:cxn modelId="{AD0E39CB-27E9-40EB-835C-E2F5CC2D15EB}" type="presParOf" srcId="{9F4509B9-076D-402A-A563-C651C227A2A9}" destId="{BB1EB1E5-D051-40B0-B28D-2759AFDA64FB}" srcOrd="0" destOrd="0" presId="urn:microsoft.com/office/officeart/2018/2/layout/IconVerticalSolidList"/>
    <dgm:cxn modelId="{FA7DC9ED-23FB-4B08-B04C-A807CAF565F6}" type="presParOf" srcId="{9F4509B9-076D-402A-A563-C651C227A2A9}" destId="{00DD2822-1606-4D1B-BF1B-0DB3D366FA1E}" srcOrd="1" destOrd="0" presId="urn:microsoft.com/office/officeart/2018/2/layout/IconVerticalSolidList"/>
    <dgm:cxn modelId="{5AEF99F0-3F8E-484A-B85D-AF51FBE3530A}" type="presParOf" srcId="{9F4509B9-076D-402A-A563-C651C227A2A9}" destId="{164FE99B-B9C8-4725-92E0-CBD1A185016F}" srcOrd="2" destOrd="0" presId="urn:microsoft.com/office/officeart/2018/2/layout/IconVerticalSolidList"/>
    <dgm:cxn modelId="{DA6CF1BF-7E75-4BE9-9449-519C2D7BCBEF}" type="presParOf" srcId="{9F4509B9-076D-402A-A563-C651C227A2A9}" destId="{ECE92100-7473-4A9B-A2DE-D485D68ADBE0}" srcOrd="3" destOrd="0" presId="urn:microsoft.com/office/officeart/2018/2/layout/IconVerticalSolidList"/>
    <dgm:cxn modelId="{CCF0F653-4FA3-4913-812C-1594AA503EA6}" type="presParOf" srcId="{218D7515-2B85-405C-8CFF-88B352B5F5F3}" destId="{E780CE46-5A44-4FEB-A343-ED9975B986C8}" srcOrd="3" destOrd="0" presId="urn:microsoft.com/office/officeart/2018/2/layout/IconVerticalSolidList"/>
    <dgm:cxn modelId="{53AF0123-7D3C-422B-AA26-61A04698760E}" type="presParOf" srcId="{218D7515-2B85-405C-8CFF-88B352B5F5F3}" destId="{7FDB8F10-7D60-45F9-B8BE-2C5D7A3DA4A6}" srcOrd="4" destOrd="0" presId="urn:microsoft.com/office/officeart/2018/2/layout/IconVerticalSolidList"/>
    <dgm:cxn modelId="{1896F0E2-0B78-4830-AAB8-1DF0241D1C9E}" type="presParOf" srcId="{7FDB8F10-7D60-45F9-B8BE-2C5D7A3DA4A6}" destId="{60C934DA-3B89-444C-9969-C3791C3C52A1}" srcOrd="0" destOrd="0" presId="urn:microsoft.com/office/officeart/2018/2/layout/IconVerticalSolidList"/>
    <dgm:cxn modelId="{F35FA23E-1AF3-46EB-B811-2FDE43F26DCF}" type="presParOf" srcId="{7FDB8F10-7D60-45F9-B8BE-2C5D7A3DA4A6}" destId="{38E72F9C-A29F-44FA-97B4-F9BC7B46A5D8}" srcOrd="1" destOrd="0" presId="urn:microsoft.com/office/officeart/2018/2/layout/IconVerticalSolidList"/>
    <dgm:cxn modelId="{312FCB75-1D40-4F23-8DC3-F485963B2F76}" type="presParOf" srcId="{7FDB8F10-7D60-45F9-B8BE-2C5D7A3DA4A6}" destId="{4E3562D7-8D14-4346-B46F-4D757D283BA7}" srcOrd="2" destOrd="0" presId="urn:microsoft.com/office/officeart/2018/2/layout/IconVerticalSolidList"/>
    <dgm:cxn modelId="{642F0A86-5FCE-4B5D-B1E3-83B61A1F7784}" type="presParOf" srcId="{7FDB8F10-7D60-45F9-B8BE-2C5D7A3DA4A6}" destId="{3736DB6F-CFFA-408E-A2F9-DA948D8DDBF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C5C198-EB7C-4293-B996-A8A9939826CB}">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487737-CCB5-4D3C-9560-D3B14DD4F48B}">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F653FC-14FF-4BE1-A14E-8186F6550FA9}">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b="1" kern="1200"/>
            <a:t>Respondent Choice Data Collection:</a:t>
          </a:r>
          <a:endParaRPr lang="en-US" sz="2500" kern="1200"/>
        </a:p>
      </dsp:txBody>
      <dsp:txXfrm>
        <a:off x="1435590" y="531"/>
        <a:ext cx="9080009" cy="1242935"/>
      </dsp:txXfrm>
    </dsp:sp>
    <dsp:sp modelId="{BB1EB1E5-D051-40B0-B28D-2759AFDA64FB}">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DD2822-1606-4D1B-BF1B-0DB3D366FA1E}">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E92100-7473-4A9B-A2DE-D485D68ADBE0}">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Administer the choice sets to a sample of respondents through surveys or interviews.</a:t>
          </a:r>
        </a:p>
      </dsp:txBody>
      <dsp:txXfrm>
        <a:off x="1435590" y="1554201"/>
        <a:ext cx="9080009" cy="1242935"/>
      </dsp:txXfrm>
    </dsp:sp>
    <dsp:sp modelId="{60C934DA-3B89-444C-9969-C3791C3C52A1}">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E72F9C-A29F-44FA-97B4-F9BC7B46A5D8}">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36DB6F-CFFA-408E-A2F9-DA948D8DDBF1}">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Collect data on respondents' choices, capturing their preferences for different attribute levels.</a:t>
          </a:r>
        </a:p>
      </dsp:txBody>
      <dsp:txXfrm>
        <a:off x="1435590" y="3107870"/>
        <a:ext cx="9080009" cy="124293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A3279EF6-3706-4F00-A7F9-4B908941EF1D}" type="datetimeFigureOut">
              <a:rPr lang="en-IN" smtClean="0"/>
              <a:t>30-01-2024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5BF59A5-FFC8-4BD2-B2C5-D4E452A09EAF}" type="slidenum">
              <a:rPr lang="en-IN" smtClean="0"/>
              <a:t>‹#›</a:t>
            </a:fld>
            <a:endParaRPr lang="en-IN"/>
          </a:p>
        </p:txBody>
      </p:sp>
    </p:spTree>
    <p:extLst>
      <p:ext uri="{BB962C8B-B14F-4D97-AF65-F5344CB8AC3E}">
        <p14:creationId xmlns:p14="http://schemas.microsoft.com/office/powerpoint/2010/main" val="1609502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3279EF6-3706-4F00-A7F9-4B908941EF1D}" type="datetimeFigureOut">
              <a:rPr lang="en-IN" smtClean="0"/>
              <a:t>30-01-2024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5BF59A5-FFC8-4BD2-B2C5-D4E452A09EAF}" type="slidenum">
              <a:rPr lang="en-IN" smtClean="0"/>
              <a:t>‹#›</a:t>
            </a:fld>
            <a:endParaRPr lang="en-IN"/>
          </a:p>
        </p:txBody>
      </p:sp>
    </p:spTree>
    <p:extLst>
      <p:ext uri="{BB962C8B-B14F-4D97-AF65-F5344CB8AC3E}">
        <p14:creationId xmlns:p14="http://schemas.microsoft.com/office/powerpoint/2010/main" val="3666293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3279EF6-3706-4F00-A7F9-4B908941EF1D}" type="datetimeFigureOut">
              <a:rPr lang="en-IN" smtClean="0"/>
              <a:t>30-01-2024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5BF59A5-FFC8-4BD2-B2C5-D4E452A09EAF}" type="slidenum">
              <a:rPr lang="en-IN" smtClean="0"/>
              <a:t>‹#›</a:t>
            </a:fld>
            <a:endParaRPr lang="en-IN"/>
          </a:p>
        </p:txBody>
      </p:sp>
    </p:spTree>
    <p:extLst>
      <p:ext uri="{BB962C8B-B14F-4D97-AF65-F5344CB8AC3E}">
        <p14:creationId xmlns:p14="http://schemas.microsoft.com/office/powerpoint/2010/main" val="4198633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3279EF6-3706-4F00-A7F9-4B908941EF1D}" type="datetimeFigureOut">
              <a:rPr lang="en-IN" smtClean="0"/>
              <a:t>30-01-2024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5BF59A5-FFC8-4BD2-B2C5-D4E452A09EAF}" type="slidenum">
              <a:rPr lang="en-IN" smtClean="0"/>
              <a:t>‹#›</a:t>
            </a:fld>
            <a:endParaRPr lang="en-IN"/>
          </a:p>
        </p:txBody>
      </p:sp>
    </p:spTree>
    <p:extLst>
      <p:ext uri="{BB962C8B-B14F-4D97-AF65-F5344CB8AC3E}">
        <p14:creationId xmlns:p14="http://schemas.microsoft.com/office/powerpoint/2010/main" val="647946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3279EF6-3706-4F00-A7F9-4B908941EF1D}" type="datetimeFigureOut">
              <a:rPr lang="en-IN" smtClean="0"/>
              <a:t>30-01-2024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5BF59A5-FFC8-4BD2-B2C5-D4E452A09EAF}" type="slidenum">
              <a:rPr lang="en-IN" smtClean="0"/>
              <a:t>‹#›</a:t>
            </a:fld>
            <a:endParaRPr lang="en-IN"/>
          </a:p>
        </p:txBody>
      </p:sp>
    </p:spTree>
    <p:extLst>
      <p:ext uri="{BB962C8B-B14F-4D97-AF65-F5344CB8AC3E}">
        <p14:creationId xmlns:p14="http://schemas.microsoft.com/office/powerpoint/2010/main" val="1387426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A3279EF6-3706-4F00-A7F9-4B908941EF1D}" type="datetimeFigureOut">
              <a:rPr lang="en-IN" smtClean="0"/>
              <a:t>30-01-2024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5BF59A5-FFC8-4BD2-B2C5-D4E452A09EAF}" type="slidenum">
              <a:rPr lang="en-IN" smtClean="0"/>
              <a:t>‹#›</a:t>
            </a:fld>
            <a:endParaRPr lang="en-IN"/>
          </a:p>
        </p:txBody>
      </p:sp>
    </p:spTree>
    <p:extLst>
      <p:ext uri="{BB962C8B-B14F-4D97-AF65-F5344CB8AC3E}">
        <p14:creationId xmlns:p14="http://schemas.microsoft.com/office/powerpoint/2010/main" val="963491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A3279EF6-3706-4F00-A7F9-4B908941EF1D}" type="datetimeFigureOut">
              <a:rPr lang="en-IN" smtClean="0"/>
              <a:t>30-01-2024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5BF59A5-FFC8-4BD2-B2C5-D4E452A09EAF}" type="slidenum">
              <a:rPr lang="en-IN" smtClean="0"/>
              <a:t>‹#›</a:t>
            </a:fld>
            <a:endParaRPr lang="en-IN"/>
          </a:p>
        </p:txBody>
      </p:sp>
    </p:spTree>
    <p:extLst>
      <p:ext uri="{BB962C8B-B14F-4D97-AF65-F5344CB8AC3E}">
        <p14:creationId xmlns:p14="http://schemas.microsoft.com/office/powerpoint/2010/main" val="2681035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A3279EF6-3706-4F00-A7F9-4B908941EF1D}" type="datetimeFigureOut">
              <a:rPr lang="en-IN" smtClean="0"/>
              <a:t>30-01-2024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5BF59A5-FFC8-4BD2-B2C5-D4E452A09EAF}" type="slidenum">
              <a:rPr lang="en-IN" smtClean="0"/>
              <a:t>‹#›</a:t>
            </a:fld>
            <a:endParaRPr lang="en-IN"/>
          </a:p>
        </p:txBody>
      </p:sp>
    </p:spTree>
    <p:extLst>
      <p:ext uri="{BB962C8B-B14F-4D97-AF65-F5344CB8AC3E}">
        <p14:creationId xmlns:p14="http://schemas.microsoft.com/office/powerpoint/2010/main" val="963360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279EF6-3706-4F00-A7F9-4B908941EF1D}" type="datetimeFigureOut">
              <a:rPr lang="en-IN" smtClean="0"/>
              <a:t>30-01-2024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5BF59A5-FFC8-4BD2-B2C5-D4E452A09EAF}" type="slidenum">
              <a:rPr lang="en-IN" smtClean="0"/>
              <a:t>‹#›</a:t>
            </a:fld>
            <a:endParaRPr lang="en-IN"/>
          </a:p>
        </p:txBody>
      </p:sp>
    </p:spTree>
    <p:extLst>
      <p:ext uri="{BB962C8B-B14F-4D97-AF65-F5344CB8AC3E}">
        <p14:creationId xmlns:p14="http://schemas.microsoft.com/office/powerpoint/2010/main" val="258386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3279EF6-3706-4F00-A7F9-4B908941EF1D}" type="datetimeFigureOut">
              <a:rPr lang="en-IN" smtClean="0"/>
              <a:t>30-01-2024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5BF59A5-FFC8-4BD2-B2C5-D4E452A09EAF}" type="slidenum">
              <a:rPr lang="en-IN" smtClean="0"/>
              <a:t>‹#›</a:t>
            </a:fld>
            <a:endParaRPr lang="en-IN"/>
          </a:p>
        </p:txBody>
      </p:sp>
    </p:spTree>
    <p:extLst>
      <p:ext uri="{BB962C8B-B14F-4D97-AF65-F5344CB8AC3E}">
        <p14:creationId xmlns:p14="http://schemas.microsoft.com/office/powerpoint/2010/main" val="2251051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3279EF6-3706-4F00-A7F9-4B908941EF1D}" type="datetimeFigureOut">
              <a:rPr lang="en-IN" smtClean="0"/>
              <a:t>30-01-2024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5BF59A5-FFC8-4BD2-B2C5-D4E452A09EAF}" type="slidenum">
              <a:rPr lang="en-IN" smtClean="0"/>
              <a:t>‹#›</a:t>
            </a:fld>
            <a:endParaRPr lang="en-IN"/>
          </a:p>
        </p:txBody>
      </p:sp>
    </p:spTree>
    <p:extLst>
      <p:ext uri="{BB962C8B-B14F-4D97-AF65-F5344CB8AC3E}">
        <p14:creationId xmlns:p14="http://schemas.microsoft.com/office/powerpoint/2010/main" val="1373566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279EF6-3706-4F00-A7F9-4B908941EF1D}" type="datetimeFigureOut">
              <a:rPr lang="en-IN" smtClean="0"/>
              <a:t>30-01-2024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BF59A5-FFC8-4BD2-B2C5-D4E452A09EAF}" type="slidenum">
              <a:rPr lang="en-IN" smtClean="0"/>
              <a:t>‹#›</a:t>
            </a:fld>
            <a:endParaRPr lang="en-IN"/>
          </a:p>
        </p:txBody>
      </p:sp>
    </p:spTree>
    <p:extLst>
      <p:ext uri="{BB962C8B-B14F-4D97-AF65-F5344CB8AC3E}">
        <p14:creationId xmlns:p14="http://schemas.microsoft.com/office/powerpoint/2010/main" val="27914047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0.jpeg"/></Relationships>
</file>

<file path=ppt/slides/_rels/slide7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s://www.linkedin.com/pulse/why-how-does-conjoint-analysis-work-so-well-bryan-k-orme-s8rwc/?trk=public_post_main-feed-card_feed-article-content" TargetMode="External"/><Relationship Id="rId2" Type="http://schemas.openxmlformats.org/officeDocument/2006/relationships/hyperlink" Target="https://conjointly.com/guides/what-is-conjoint-analysis/#icecreamexampl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ackages on conveyor belt">
            <a:extLst>
              <a:ext uri="{FF2B5EF4-FFF2-40B4-BE49-F238E27FC236}">
                <a16:creationId xmlns:a16="http://schemas.microsoft.com/office/drawing/2014/main" id="{BBF3D8D7-1F37-2BA5-71BE-D0E39DF75083}"/>
              </a:ext>
            </a:extLst>
          </p:cNvPr>
          <p:cNvPicPr>
            <a:picLocks noChangeAspect="1"/>
          </p:cNvPicPr>
          <p:nvPr/>
        </p:nvPicPr>
        <p:blipFill rotWithShape="1">
          <a:blip r:embed="rId2">
            <a:alphaModFix amt="50000"/>
          </a:blip>
          <a:srcRect t="7933" r="-2" b="7670"/>
          <a:stretch/>
        </p:blipFill>
        <p:spPr>
          <a:xfrm>
            <a:off x="20" y="1"/>
            <a:ext cx="12191980" cy="6857999"/>
          </a:xfrm>
          <a:prstGeom prst="rect">
            <a:avLst/>
          </a:prstGeom>
        </p:spPr>
      </p:pic>
      <p:sp>
        <p:nvSpPr>
          <p:cNvPr id="2" name="Title 1"/>
          <p:cNvSpPr>
            <a:spLocks noGrp="1"/>
          </p:cNvSpPr>
          <p:nvPr>
            <p:ph type="ctrTitle"/>
          </p:nvPr>
        </p:nvSpPr>
        <p:spPr>
          <a:xfrm>
            <a:off x="1524000" y="1122362"/>
            <a:ext cx="9144000" cy="2900518"/>
          </a:xfrm>
        </p:spPr>
        <p:txBody>
          <a:bodyPr>
            <a:normAutofit/>
          </a:bodyPr>
          <a:lstStyle/>
          <a:p>
            <a:r>
              <a:rPr lang="en-US">
                <a:solidFill>
                  <a:srgbClr val="FFFFFF"/>
                </a:solidFill>
              </a:rPr>
              <a:t>Product Positioning</a:t>
            </a:r>
            <a:br>
              <a:rPr lang="en-IN">
                <a:solidFill>
                  <a:srgbClr val="FFFFFF"/>
                </a:solidFill>
                <a:effectLst/>
              </a:rPr>
            </a:br>
            <a:r>
              <a:rPr lang="en-IN">
                <a:solidFill>
                  <a:srgbClr val="FFFFFF"/>
                </a:solidFill>
                <a:effectLst/>
              </a:rPr>
              <a:t>UNIT IV</a:t>
            </a:r>
            <a:endParaRPr lang="en-IN">
              <a:solidFill>
                <a:srgbClr val="FFFFFF"/>
              </a:solidFill>
            </a:endParaRPr>
          </a:p>
        </p:txBody>
      </p:sp>
      <p:sp>
        <p:nvSpPr>
          <p:cNvPr id="3" name="Subtitle 2"/>
          <p:cNvSpPr>
            <a:spLocks noGrp="1"/>
          </p:cNvSpPr>
          <p:nvPr>
            <p:ph type="subTitle" idx="1"/>
          </p:nvPr>
        </p:nvSpPr>
        <p:spPr>
          <a:xfrm>
            <a:off x="1524000" y="4159404"/>
            <a:ext cx="9144000" cy="1098395"/>
          </a:xfrm>
        </p:spPr>
        <p:txBody>
          <a:bodyPr>
            <a:normAutofit/>
          </a:bodyPr>
          <a:lstStyle/>
          <a:p>
            <a:endParaRPr lang="en-IN">
              <a:solidFill>
                <a:srgbClr val="FFFFFF"/>
              </a:solidFill>
            </a:endParaRPr>
          </a:p>
        </p:txBody>
      </p:sp>
    </p:spTree>
    <p:extLst>
      <p:ext uri="{BB962C8B-B14F-4D97-AF65-F5344CB8AC3E}">
        <p14:creationId xmlns:p14="http://schemas.microsoft.com/office/powerpoint/2010/main" val="7446243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1803" y="350196"/>
            <a:ext cx="4646904" cy="1624520"/>
          </a:xfrm>
        </p:spPr>
        <p:txBody>
          <a:bodyPr anchor="ctr">
            <a:normAutofit/>
          </a:bodyPr>
          <a:lstStyle/>
          <a:p>
            <a:r>
              <a:rPr lang="en-US" sz="4000"/>
              <a:t>Experimental analytics</a:t>
            </a:r>
            <a:endParaRPr lang="en-IN" sz="4000"/>
          </a:p>
        </p:txBody>
      </p:sp>
      <p:sp>
        <p:nvSpPr>
          <p:cNvPr id="3" name="Content Placeholder 2"/>
          <p:cNvSpPr>
            <a:spLocks noGrp="1"/>
          </p:cNvSpPr>
          <p:nvPr>
            <p:ph idx="1"/>
          </p:nvPr>
        </p:nvSpPr>
        <p:spPr>
          <a:xfrm>
            <a:off x="347877" y="1793052"/>
            <a:ext cx="5360187" cy="4563297"/>
          </a:xfrm>
        </p:spPr>
        <p:txBody>
          <a:bodyPr anchor="ctr">
            <a:normAutofit/>
          </a:bodyPr>
          <a:lstStyle/>
          <a:p>
            <a:r>
              <a:rPr lang="en-US" sz="3200" dirty="0"/>
              <a:t>A/B Testing</a:t>
            </a:r>
            <a:endParaRPr lang="en-US" sz="3200" dirty="0">
              <a:cs typeface="Calibri"/>
            </a:endParaRPr>
          </a:p>
          <a:p>
            <a:r>
              <a:rPr lang="en-US" sz="3200" dirty="0"/>
              <a:t>Multivariate Testing</a:t>
            </a:r>
            <a:endParaRPr lang="en-US" sz="3200" dirty="0">
              <a:cs typeface="Calibri"/>
            </a:endParaRPr>
          </a:p>
          <a:p>
            <a:r>
              <a:rPr lang="en-US" sz="3200" dirty="0"/>
              <a:t>Conjoint Analysis</a:t>
            </a:r>
            <a:endParaRPr lang="en-US" sz="3200" dirty="0">
              <a:cs typeface="Calibri"/>
            </a:endParaRPr>
          </a:p>
          <a:p>
            <a:r>
              <a:rPr lang="en-US" sz="3200" dirty="0"/>
              <a:t>Experimental Design</a:t>
            </a:r>
            <a:endParaRPr lang="en-US" sz="3200" dirty="0">
              <a:cs typeface="Calibri"/>
            </a:endParaRPr>
          </a:p>
          <a:p>
            <a:r>
              <a:rPr lang="en-US" sz="3200" dirty="0"/>
              <a:t>Machine Learning Experiments</a:t>
            </a:r>
            <a:endParaRPr lang="en-US" sz="3200" dirty="0">
              <a:cs typeface="Calibri"/>
            </a:endParaRPr>
          </a:p>
          <a:p>
            <a:r>
              <a:rPr lang="en-US" sz="3200" dirty="0"/>
              <a:t>Simulations</a:t>
            </a:r>
            <a:endParaRPr lang="en-IN" sz="3200" dirty="0">
              <a:cs typeface="Calibri"/>
            </a:endParaRPr>
          </a:p>
          <a:p>
            <a:endParaRPr lang="en-IN" sz="3200" dirty="0">
              <a:cs typeface="Calibri"/>
            </a:endParaRPr>
          </a:p>
        </p:txBody>
      </p:sp>
      <p:pic>
        <p:nvPicPr>
          <p:cNvPr id="5" name="Picture 4" descr="Pipette filling tray with sample">
            <a:extLst>
              <a:ext uri="{FF2B5EF4-FFF2-40B4-BE49-F238E27FC236}">
                <a16:creationId xmlns:a16="http://schemas.microsoft.com/office/drawing/2014/main" id="{3CE205DD-B37B-C8B9-2C40-DD0BB2C88286}"/>
              </a:ext>
            </a:extLst>
          </p:cNvPr>
          <p:cNvPicPr>
            <a:picLocks noChangeAspect="1"/>
          </p:cNvPicPr>
          <p:nvPr/>
        </p:nvPicPr>
        <p:blipFill rotWithShape="1">
          <a:blip r:embed="rId2"/>
          <a:srcRect l="10105" r="30581" b="-3"/>
          <a:stretch/>
        </p:blipFill>
        <p:spPr>
          <a:xfrm>
            <a:off x="6096000" y="1"/>
            <a:ext cx="6102825" cy="6858000"/>
          </a:xfrm>
          <a:prstGeom prst="rect">
            <a:avLst/>
          </a:prstGeom>
        </p:spPr>
      </p:pic>
    </p:spTree>
    <p:extLst>
      <p:ext uri="{BB962C8B-B14F-4D97-AF65-F5344CB8AC3E}">
        <p14:creationId xmlns:p14="http://schemas.microsoft.com/office/powerpoint/2010/main" val="67823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Experimental analytics</a:t>
            </a:r>
            <a:endParaRPr lang="en-IN">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4447308" y="591344"/>
            <a:ext cx="6906491" cy="5585619"/>
          </a:xfrm>
        </p:spPr>
        <p:txBody>
          <a:bodyPr anchor="ctr">
            <a:normAutofit/>
          </a:bodyPr>
          <a:lstStyle/>
          <a:p>
            <a:r>
              <a:rPr lang="en-US" dirty="0"/>
              <a:t>A/B Testing: This is a common experimental method where two or more versions of something (e.g., a website, an ad, a product feature) are compared to determine which performs better in terms of a specific metric, such as conversion rate or user engagement.</a:t>
            </a:r>
            <a:endParaRPr lang="en-IN" dirty="0"/>
          </a:p>
        </p:txBody>
      </p:sp>
    </p:spTree>
    <p:extLst>
      <p:ext uri="{BB962C8B-B14F-4D97-AF65-F5344CB8AC3E}">
        <p14:creationId xmlns:p14="http://schemas.microsoft.com/office/powerpoint/2010/main" val="3866965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71074" y="1396686"/>
            <a:ext cx="3240506" cy="4064628"/>
          </a:xfrm>
        </p:spPr>
        <p:txBody>
          <a:bodyPr>
            <a:normAutofit/>
          </a:bodyPr>
          <a:lstStyle/>
          <a:p>
            <a:r>
              <a:rPr lang="en-US">
                <a:solidFill>
                  <a:srgbClr val="FFFFFF"/>
                </a:solidFill>
              </a:rPr>
              <a:t>Experimental analytics</a:t>
            </a:r>
            <a:endParaRPr lang="en-IN">
              <a:solidFill>
                <a:srgbClr val="FFFFFF"/>
              </a:solidFill>
            </a:endParaRP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5370153" y="1526033"/>
            <a:ext cx="5536397" cy="3935281"/>
          </a:xfrm>
        </p:spPr>
        <p:txBody>
          <a:bodyPr>
            <a:normAutofit/>
          </a:bodyPr>
          <a:lstStyle/>
          <a:p>
            <a:r>
              <a:rPr lang="en-US" dirty="0"/>
              <a:t>Multivariate Testing: Similar to A/B testing, but it involves testing multiple variations of different elements simultaneously to understand the combined impact on a desired outcome.</a:t>
            </a:r>
            <a:endParaRPr lang="en-IN" dirty="0"/>
          </a:p>
        </p:txBody>
      </p:sp>
    </p:spTree>
    <p:extLst>
      <p:ext uri="{BB962C8B-B14F-4D97-AF65-F5344CB8AC3E}">
        <p14:creationId xmlns:p14="http://schemas.microsoft.com/office/powerpoint/2010/main" val="1424559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gital financial graph">
            <a:extLst>
              <a:ext uri="{FF2B5EF4-FFF2-40B4-BE49-F238E27FC236}">
                <a16:creationId xmlns:a16="http://schemas.microsoft.com/office/drawing/2014/main" id="{C8AD5274-61F3-E653-4CF8-1656B56EB909}"/>
              </a:ext>
            </a:extLst>
          </p:cNvPr>
          <p:cNvPicPr>
            <a:picLocks noChangeAspect="1"/>
          </p:cNvPicPr>
          <p:nvPr/>
        </p:nvPicPr>
        <p:blipFill rotWithShape="1">
          <a:blip r:embed="rId2"/>
          <a:srcRect l="34283" r="15774" b="-2"/>
          <a:stretch/>
        </p:blipFill>
        <p:spPr>
          <a:xfrm>
            <a:off x="6103027" y="10"/>
            <a:ext cx="6088971"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1801" y="328512"/>
            <a:ext cx="4778387" cy="1628970"/>
          </a:xfrm>
        </p:spPr>
        <p:txBody>
          <a:bodyPr anchor="ctr">
            <a:normAutofit/>
          </a:bodyPr>
          <a:lstStyle/>
          <a:p>
            <a:r>
              <a:rPr lang="en-US" sz="4000"/>
              <a:t>Experimental analytics</a:t>
            </a:r>
            <a:endParaRPr lang="en-IN" sz="4000"/>
          </a:p>
        </p:txBody>
      </p:sp>
      <p:sp>
        <p:nvSpPr>
          <p:cNvPr id="3" name="Content Placeholder 2"/>
          <p:cNvSpPr>
            <a:spLocks noGrp="1"/>
          </p:cNvSpPr>
          <p:nvPr>
            <p:ph idx="1"/>
          </p:nvPr>
        </p:nvSpPr>
        <p:spPr>
          <a:xfrm>
            <a:off x="282024" y="1520855"/>
            <a:ext cx="5747318" cy="4738211"/>
          </a:xfrm>
        </p:spPr>
        <p:txBody>
          <a:bodyPr anchor="ctr">
            <a:noAutofit/>
          </a:bodyPr>
          <a:lstStyle/>
          <a:p>
            <a:r>
              <a:rPr lang="en-US" sz="3200" dirty="0"/>
              <a:t>Conjoint Analysis: Used in marketing and product development, conjoint analysis is an experimental approach to understand how different features of a product or service contribute to its overall appeal. This helps in optimizing product design or pricing strategies.</a:t>
            </a:r>
            <a:endParaRPr lang="en-IN" sz="3200">
              <a:cs typeface="Calibri"/>
            </a:endParaRPr>
          </a:p>
        </p:txBody>
      </p:sp>
    </p:spTree>
    <p:extLst>
      <p:ext uri="{BB962C8B-B14F-4D97-AF65-F5344CB8AC3E}">
        <p14:creationId xmlns:p14="http://schemas.microsoft.com/office/powerpoint/2010/main" val="3955045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Light bulb on yellow background with sketched light beams and cord">
            <a:extLst>
              <a:ext uri="{FF2B5EF4-FFF2-40B4-BE49-F238E27FC236}">
                <a16:creationId xmlns:a16="http://schemas.microsoft.com/office/drawing/2014/main" id="{1522DAFA-FF1A-42A1-3337-18C8B02FDBB0}"/>
              </a:ext>
            </a:extLst>
          </p:cNvPr>
          <p:cNvPicPr>
            <a:picLocks noChangeAspect="1"/>
          </p:cNvPicPr>
          <p:nvPr/>
        </p:nvPicPr>
        <p:blipFill rotWithShape="1">
          <a:blip r:embed="rId2"/>
          <a:srcRect l="49383" r="7058" b="3"/>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1"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a:xfrm>
            <a:off x="5827048" y="407987"/>
            <a:ext cx="5721484" cy="1325563"/>
          </a:xfrm>
        </p:spPr>
        <p:txBody>
          <a:bodyPr>
            <a:normAutofit/>
          </a:bodyPr>
          <a:lstStyle/>
          <a:p>
            <a:r>
              <a:rPr lang="en-US" dirty="0"/>
              <a:t>Experimental analytics</a:t>
            </a:r>
            <a:endParaRPr lang="en-IN" dirty="0"/>
          </a:p>
        </p:txBody>
      </p:sp>
      <p:sp>
        <p:nvSpPr>
          <p:cNvPr id="3" name="Content Placeholder 2"/>
          <p:cNvSpPr>
            <a:spLocks noGrp="1"/>
          </p:cNvSpPr>
          <p:nvPr>
            <p:ph idx="1"/>
          </p:nvPr>
        </p:nvSpPr>
        <p:spPr>
          <a:xfrm>
            <a:off x="5827048" y="1868487"/>
            <a:ext cx="5721484" cy="4351338"/>
          </a:xfrm>
        </p:spPr>
        <p:txBody>
          <a:bodyPr>
            <a:normAutofit/>
          </a:bodyPr>
          <a:lstStyle/>
          <a:p>
            <a:r>
              <a:rPr lang="en-US" dirty="0"/>
              <a:t>Experimental Design: This involves planning and conducting experiments in a controlled manner to test hypotheses and draw valid conclusions. This can be applied in various domains, including marketing, finance, and operations.</a:t>
            </a:r>
            <a:endParaRPr lang="en-IN" dirty="0"/>
          </a:p>
        </p:txBody>
      </p:sp>
    </p:spTree>
    <p:extLst>
      <p:ext uri="{BB962C8B-B14F-4D97-AF65-F5344CB8AC3E}">
        <p14:creationId xmlns:p14="http://schemas.microsoft.com/office/powerpoint/2010/main" val="2285461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bstract background of data">
            <a:extLst>
              <a:ext uri="{FF2B5EF4-FFF2-40B4-BE49-F238E27FC236}">
                <a16:creationId xmlns:a16="http://schemas.microsoft.com/office/drawing/2014/main" id="{2ACCE2E2-1EF0-DE0D-FA1E-1CFB218F5D4F}"/>
              </a:ext>
            </a:extLst>
          </p:cNvPr>
          <p:cNvPicPr>
            <a:picLocks noChangeAspect="1"/>
          </p:cNvPicPr>
          <p:nvPr/>
        </p:nvPicPr>
        <p:blipFill rotWithShape="1">
          <a:blip r:embed="rId2"/>
          <a:srcRect l="23694" r="36479" b="-2"/>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1"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a:xfrm>
            <a:off x="5827048" y="407987"/>
            <a:ext cx="5721484" cy="1325563"/>
          </a:xfrm>
        </p:spPr>
        <p:txBody>
          <a:bodyPr>
            <a:normAutofit/>
          </a:bodyPr>
          <a:lstStyle/>
          <a:p>
            <a:r>
              <a:rPr lang="en-US" dirty="0"/>
              <a:t>Experimental analytics</a:t>
            </a:r>
            <a:endParaRPr lang="en-IN" dirty="0"/>
          </a:p>
        </p:txBody>
      </p:sp>
      <p:sp>
        <p:nvSpPr>
          <p:cNvPr id="3" name="Content Placeholder 2"/>
          <p:cNvSpPr>
            <a:spLocks noGrp="1"/>
          </p:cNvSpPr>
          <p:nvPr>
            <p:ph idx="1"/>
          </p:nvPr>
        </p:nvSpPr>
        <p:spPr>
          <a:xfrm>
            <a:off x="5610678" y="1652117"/>
            <a:ext cx="6220076" cy="4737041"/>
          </a:xfrm>
        </p:spPr>
        <p:txBody>
          <a:bodyPr>
            <a:normAutofit/>
          </a:bodyPr>
          <a:lstStyle/>
          <a:p>
            <a:r>
              <a:rPr lang="en-US" dirty="0"/>
              <a:t>Machine Learning Experiments: In the context of machine learning and data science, experimental analytics may involve conducting experiments with different algorithms, </a:t>
            </a:r>
            <a:r>
              <a:rPr lang="en-US" dirty="0" err="1"/>
              <a:t>hyperparameters</a:t>
            </a:r>
            <a:r>
              <a:rPr lang="en-US" dirty="0"/>
              <a:t>, and feature selections to find the best model for a given problem.</a:t>
            </a:r>
            <a:endParaRPr lang="en-IN" dirty="0"/>
          </a:p>
        </p:txBody>
      </p:sp>
    </p:spTree>
    <p:extLst>
      <p:ext uri="{BB962C8B-B14F-4D97-AF65-F5344CB8AC3E}">
        <p14:creationId xmlns:p14="http://schemas.microsoft.com/office/powerpoint/2010/main" val="116338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Experimental analytics</a:t>
            </a:r>
            <a:endParaRPr lang="en-IN">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4447308" y="591344"/>
            <a:ext cx="7178633" cy="5585619"/>
          </a:xfrm>
        </p:spPr>
        <p:txBody>
          <a:bodyPr anchor="ctr">
            <a:normAutofit/>
          </a:bodyPr>
          <a:lstStyle/>
          <a:p>
            <a:r>
              <a:rPr lang="en-US" sz="3600" dirty="0"/>
              <a:t>Simulations: Running simulated experiments to model real-world scenarios. This is common in fields like finance, where analysts might simulate different market conditions to understand the potential outcomes of different strategies.</a:t>
            </a:r>
            <a:endParaRPr lang="en-IN" sz="3600">
              <a:cs typeface="Calibri"/>
            </a:endParaRPr>
          </a:p>
        </p:txBody>
      </p:sp>
    </p:spTree>
    <p:extLst>
      <p:ext uri="{BB962C8B-B14F-4D97-AF65-F5344CB8AC3E}">
        <p14:creationId xmlns:p14="http://schemas.microsoft.com/office/powerpoint/2010/main" val="16105873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47D6575-0B06-40B2-9D0F-298202F6BC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Arc 28">
            <a:extLst>
              <a:ext uri="{FF2B5EF4-FFF2-40B4-BE49-F238E27FC236}">
                <a16:creationId xmlns:a16="http://schemas.microsoft.com/office/drawing/2014/main" id="{E2B33195-5BCA-4BB7-A82D-673952268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604789">
            <a:off x="675639" y="775849"/>
            <a:ext cx="2987899" cy="2987899"/>
          </a:xfrm>
          <a:prstGeom prst="arc">
            <a:avLst>
              <a:gd name="adj1" fmla="val 14455503"/>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E8EA7C3-7C68-6F44-1380-31798747CCE6}"/>
              </a:ext>
            </a:extLst>
          </p:cNvPr>
          <p:cNvSpPr>
            <a:spLocks noGrp="1"/>
          </p:cNvSpPr>
          <p:nvPr>
            <p:ph type="title"/>
          </p:nvPr>
        </p:nvSpPr>
        <p:spPr>
          <a:xfrm>
            <a:off x="892818" y="1370171"/>
            <a:ext cx="5085580" cy="2387600"/>
          </a:xfrm>
        </p:spPr>
        <p:txBody>
          <a:bodyPr vert="horz" lIns="91440" tIns="45720" rIns="91440" bIns="45720" rtlCol="0" anchor="b">
            <a:normAutofit/>
          </a:bodyPr>
          <a:lstStyle/>
          <a:p>
            <a:r>
              <a:rPr lang="en-US" sz="5100">
                <a:solidFill>
                  <a:schemeClr val="bg1"/>
                </a:solidFill>
              </a:rPr>
              <a:t>Consumers</a:t>
            </a:r>
            <a:r>
              <a:rPr lang="en-US" sz="5100" baseline="0">
                <a:solidFill>
                  <a:schemeClr val="bg1"/>
                </a:solidFill>
              </a:rPr>
              <a:t>'</a:t>
            </a:r>
            <a:r>
              <a:rPr lang="en-US" sz="5100">
                <a:solidFill>
                  <a:schemeClr val="bg1"/>
                </a:solidFill>
              </a:rPr>
              <a:t> utility of product features</a:t>
            </a:r>
          </a:p>
        </p:txBody>
      </p:sp>
      <p:sp>
        <p:nvSpPr>
          <p:cNvPr id="31" name="Oval 30">
            <a:extLst>
              <a:ext uri="{FF2B5EF4-FFF2-40B4-BE49-F238E27FC236}">
                <a16:creationId xmlns:a16="http://schemas.microsoft.com/office/drawing/2014/main" id="{CF8AD9F3-9AF6-494F-83A3-2F6775639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9802" y="832686"/>
            <a:ext cx="1104943" cy="10749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4" name="Picture 13" descr="Rows of shopping trolleys">
            <a:extLst>
              <a:ext uri="{FF2B5EF4-FFF2-40B4-BE49-F238E27FC236}">
                <a16:creationId xmlns:a16="http://schemas.microsoft.com/office/drawing/2014/main" id="{CA4C7DF7-3416-25FF-D9B6-9027D4B6977B}"/>
              </a:ext>
            </a:extLst>
          </p:cNvPr>
          <p:cNvPicPr>
            <a:picLocks noChangeAspect="1"/>
          </p:cNvPicPr>
          <p:nvPr/>
        </p:nvPicPr>
        <p:blipFill rotWithShape="1">
          <a:blip r:embed="rId2"/>
          <a:srcRect l="21283" r="9967" b="1"/>
          <a:stretch/>
        </p:blipFill>
        <p:spPr>
          <a:xfrm>
            <a:off x="6520859" y="795510"/>
            <a:ext cx="5137520" cy="5137520"/>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33" name="Rectangle 32">
            <a:extLst>
              <a:ext uri="{FF2B5EF4-FFF2-40B4-BE49-F238E27FC236}">
                <a16:creationId xmlns:a16="http://schemas.microsoft.com/office/drawing/2014/main" id="{0DA5DB8B-7E5C-4ABC-8069-A9A8806F3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82154" y="4925384"/>
            <a:ext cx="876704" cy="876704"/>
          </a:xfrm>
          <a:prstGeom prst="rect">
            <a:avLst/>
          </a:prstGeom>
          <a:noFill/>
          <a:ln w="127000">
            <a:solidFill>
              <a:schemeClr val="accent4"/>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47203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591344"/>
            <a:ext cx="3200400" cy="5585619"/>
          </a:xfrm>
        </p:spPr>
        <p:txBody>
          <a:bodyPr>
            <a:normAutofit/>
          </a:bodyPr>
          <a:lstStyle/>
          <a:p>
            <a:r>
              <a:rPr lang="en-US">
                <a:solidFill>
                  <a:srgbClr val="FFFFFF"/>
                </a:solidFill>
              </a:rPr>
              <a:t>Consumers' utility of product features</a:t>
            </a:r>
            <a:endParaRPr lang="en-IN">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4447308" y="591344"/>
            <a:ext cx="6906491" cy="5585619"/>
          </a:xfrm>
        </p:spPr>
        <p:txBody>
          <a:bodyPr anchor="ctr">
            <a:normAutofit/>
          </a:bodyPr>
          <a:lstStyle/>
          <a:p>
            <a:r>
              <a:rPr lang="en-US" dirty="0"/>
              <a:t>Consumers' utility of product features refers to the satisfaction or value that consumers derive from specific attributes or characteristics of a product. Different consumers may assign different levels of importance to various features based on their preferences, needs, and priorities. Understanding consumers' utility of product features is crucial for businesses as it helps them design and market products that</a:t>
            </a:r>
            <a:endParaRPr lang="en-IN" dirty="0"/>
          </a:p>
        </p:txBody>
      </p:sp>
    </p:spTree>
    <p:extLst>
      <p:ext uri="{BB962C8B-B14F-4D97-AF65-F5344CB8AC3E}">
        <p14:creationId xmlns:p14="http://schemas.microsoft.com/office/powerpoint/2010/main" val="24816668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71074" y="1396686"/>
            <a:ext cx="3240506" cy="4064628"/>
          </a:xfrm>
        </p:spPr>
        <p:txBody>
          <a:bodyPr>
            <a:normAutofit/>
          </a:bodyPr>
          <a:lstStyle/>
          <a:p>
            <a:r>
              <a:rPr lang="en-US">
                <a:solidFill>
                  <a:srgbClr val="FFFFFF"/>
                </a:solidFill>
              </a:rPr>
              <a:t>Consumers' utility of product features</a:t>
            </a:r>
            <a:endParaRPr lang="en-IN">
              <a:solidFill>
                <a:srgbClr val="FFFFFF"/>
              </a:solidFill>
            </a:endParaRP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5370153" y="1526033"/>
            <a:ext cx="5536397" cy="3935281"/>
          </a:xfrm>
        </p:spPr>
        <p:txBody>
          <a:bodyPr>
            <a:normAutofit/>
          </a:bodyPr>
          <a:lstStyle/>
          <a:p>
            <a:r>
              <a:rPr lang="en-US" b="1" dirty="0"/>
              <a:t>Individual Preferences</a:t>
            </a:r>
          </a:p>
          <a:p>
            <a:r>
              <a:rPr lang="en-US" b="1" dirty="0"/>
              <a:t>Functional Benefits</a:t>
            </a:r>
          </a:p>
          <a:p>
            <a:r>
              <a:rPr lang="en-US" b="1" dirty="0"/>
              <a:t>Quality and Durability</a:t>
            </a:r>
          </a:p>
          <a:p>
            <a:r>
              <a:rPr lang="en-US" b="1" dirty="0"/>
              <a:t>Innovative and Unique Features</a:t>
            </a:r>
          </a:p>
          <a:p>
            <a:r>
              <a:rPr lang="en-US" b="1" dirty="0"/>
              <a:t>Convenience and Ease of Use</a:t>
            </a:r>
            <a:endParaRPr lang="en-IN" dirty="0"/>
          </a:p>
          <a:p>
            <a:endParaRPr lang="en-IN" dirty="0"/>
          </a:p>
        </p:txBody>
      </p:sp>
    </p:spTree>
    <p:extLst>
      <p:ext uri="{BB962C8B-B14F-4D97-AF65-F5344CB8AC3E}">
        <p14:creationId xmlns:p14="http://schemas.microsoft.com/office/powerpoint/2010/main" val="414005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273036834"/>
              </p:ext>
            </p:extLst>
          </p:nvPr>
        </p:nvGraphicFramePr>
        <p:xfrm>
          <a:off x="643467" y="1727240"/>
          <a:ext cx="10905068" cy="3403520"/>
        </p:xfrm>
        <a:graphic>
          <a:graphicData uri="http://schemas.openxmlformats.org/drawingml/2006/table">
            <a:tbl>
              <a:tblPr>
                <a:noFill/>
                <a:tableStyleId>{5C22544A-7EE6-4342-B048-85BDC9FD1C3A}</a:tableStyleId>
              </a:tblPr>
              <a:tblGrid>
                <a:gridCol w="758133">
                  <a:extLst>
                    <a:ext uri="{9D8B030D-6E8A-4147-A177-3AD203B41FA5}">
                      <a16:colId xmlns:a16="http://schemas.microsoft.com/office/drawing/2014/main" val="2791471065"/>
                    </a:ext>
                  </a:extLst>
                </a:gridCol>
                <a:gridCol w="9212064">
                  <a:extLst>
                    <a:ext uri="{9D8B030D-6E8A-4147-A177-3AD203B41FA5}">
                      <a16:colId xmlns:a16="http://schemas.microsoft.com/office/drawing/2014/main" val="1448740764"/>
                    </a:ext>
                  </a:extLst>
                </a:gridCol>
                <a:gridCol w="934871">
                  <a:extLst>
                    <a:ext uri="{9D8B030D-6E8A-4147-A177-3AD203B41FA5}">
                      <a16:colId xmlns:a16="http://schemas.microsoft.com/office/drawing/2014/main" val="3039343883"/>
                    </a:ext>
                  </a:extLst>
                </a:gridCol>
              </a:tblGrid>
              <a:tr h="3403520">
                <a:tc>
                  <a:txBody>
                    <a:bodyPr/>
                    <a:lstStyle/>
                    <a:p>
                      <a:pPr indent="-1270">
                        <a:spcAft>
                          <a:spcPts val="0"/>
                        </a:spcAft>
                      </a:pPr>
                      <a:r>
                        <a:rPr lang="en-US" sz="2500">
                          <a:solidFill>
                            <a:schemeClr val="tx1">
                              <a:lumMod val="75000"/>
                              <a:lumOff val="25000"/>
                            </a:schemeClr>
                          </a:solidFill>
                          <a:effectLst/>
                        </a:rPr>
                        <a:t>4</a:t>
                      </a:r>
                      <a:endParaRPr lang="en-IN" sz="250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marL="303886" marR="84413" marT="151943" marB="151943">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tc>
                  <a:txBody>
                    <a:bodyPr/>
                    <a:lstStyle/>
                    <a:p>
                      <a:pPr marL="1270" indent="-1270">
                        <a:spcAft>
                          <a:spcPts val="0"/>
                        </a:spcAft>
                      </a:pPr>
                      <a:r>
                        <a:rPr lang="en-US" sz="2500">
                          <a:solidFill>
                            <a:schemeClr val="tx1">
                              <a:lumMod val="75000"/>
                              <a:lumOff val="25000"/>
                            </a:schemeClr>
                          </a:solidFill>
                          <a:effectLst/>
                        </a:rPr>
                        <a:t>Product Positioning</a:t>
                      </a:r>
                      <a:endParaRPr lang="en-IN" sz="2500">
                        <a:solidFill>
                          <a:schemeClr val="tx1">
                            <a:lumMod val="75000"/>
                            <a:lumOff val="25000"/>
                          </a:schemeClr>
                        </a:solidFill>
                        <a:effectLst/>
                      </a:endParaRPr>
                    </a:p>
                    <a:p>
                      <a:pPr marL="1270" indent="-1270">
                        <a:spcAft>
                          <a:spcPts val="0"/>
                        </a:spcAft>
                      </a:pPr>
                      <a:r>
                        <a:rPr lang="en-US" sz="2500">
                          <a:solidFill>
                            <a:schemeClr val="tx1">
                              <a:lumMod val="75000"/>
                              <a:lumOff val="25000"/>
                            </a:schemeClr>
                          </a:solidFill>
                          <a:effectLst/>
                        </a:rPr>
                        <a:t>Experimental analytics, Consumers' utility of product features, Product modification - Traditional conjoint analysis, New product development, pricing decision, market share calculation – Choice- based conjoint analysis, Factor analysis</a:t>
                      </a:r>
                      <a:endParaRPr lang="en-IN" sz="2500">
                        <a:solidFill>
                          <a:schemeClr val="tx1">
                            <a:lumMod val="75000"/>
                            <a:lumOff val="25000"/>
                          </a:schemeClr>
                        </a:solidFill>
                        <a:effectLst/>
                      </a:endParaRPr>
                    </a:p>
                    <a:p>
                      <a:pPr marL="1270" indent="-1270">
                        <a:spcAft>
                          <a:spcPts val="0"/>
                        </a:spcAft>
                      </a:pPr>
                      <a:r>
                        <a:rPr lang="en-US" sz="2500">
                          <a:solidFill>
                            <a:schemeClr val="tx1">
                              <a:lumMod val="75000"/>
                              <a:lumOff val="25000"/>
                            </a:schemeClr>
                          </a:solidFill>
                          <a:effectLst/>
                        </a:rPr>
                        <a:t>Product Development Design and Development:</a:t>
                      </a:r>
                      <a:endParaRPr lang="en-IN" sz="2500">
                        <a:solidFill>
                          <a:schemeClr val="tx1">
                            <a:lumMod val="75000"/>
                            <a:lumOff val="25000"/>
                          </a:schemeClr>
                        </a:solidFill>
                        <a:effectLst/>
                      </a:endParaRPr>
                    </a:p>
                    <a:p>
                      <a:pPr marL="1270" indent="-1270">
                        <a:spcAft>
                          <a:spcPts val="0"/>
                        </a:spcAft>
                      </a:pPr>
                      <a:r>
                        <a:rPr lang="en-US" sz="2500">
                          <a:solidFill>
                            <a:schemeClr val="tx1">
                              <a:lumMod val="75000"/>
                              <a:lumOff val="25000"/>
                            </a:schemeClr>
                          </a:solidFill>
                          <a:effectLst/>
                        </a:rPr>
                        <a:t>Preference Regression,</a:t>
                      </a:r>
                      <a:endParaRPr lang="en-IN" sz="2500">
                        <a:solidFill>
                          <a:schemeClr val="tx1">
                            <a:lumMod val="75000"/>
                            <a:lumOff val="25000"/>
                          </a:schemeClr>
                        </a:solidFill>
                        <a:effectLst/>
                      </a:endParaRPr>
                    </a:p>
                    <a:p>
                      <a:pPr marL="1270" indent="-1270">
                        <a:spcAft>
                          <a:spcPts val="0"/>
                        </a:spcAft>
                      </a:pPr>
                      <a:r>
                        <a:rPr lang="en-US" sz="2500">
                          <a:solidFill>
                            <a:schemeClr val="tx1">
                              <a:lumMod val="75000"/>
                              <a:lumOff val="25000"/>
                            </a:schemeClr>
                          </a:solidFill>
                          <a:effectLst/>
                        </a:rPr>
                        <a:t>The pairwise tradeoff model and the full profile conjoint model</a:t>
                      </a:r>
                      <a:endParaRPr lang="en-IN" sz="250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marL="303886" marR="84413" marT="151943" marB="151943">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tc>
                  <a:txBody>
                    <a:bodyPr/>
                    <a:lstStyle/>
                    <a:p>
                      <a:pPr indent="-1270" algn="ctr">
                        <a:spcAft>
                          <a:spcPts val="0"/>
                        </a:spcAft>
                      </a:pPr>
                      <a:r>
                        <a:rPr lang="en-US" sz="2500">
                          <a:solidFill>
                            <a:schemeClr val="tx1">
                              <a:lumMod val="75000"/>
                              <a:lumOff val="25000"/>
                            </a:schemeClr>
                          </a:solidFill>
                          <a:effectLst/>
                        </a:rPr>
                        <a:t> </a:t>
                      </a:r>
                      <a:endParaRPr lang="en-IN" sz="2500">
                        <a:solidFill>
                          <a:schemeClr val="tx1">
                            <a:lumMod val="75000"/>
                            <a:lumOff val="25000"/>
                          </a:schemeClr>
                        </a:solidFill>
                        <a:effectLst/>
                      </a:endParaRPr>
                    </a:p>
                    <a:p>
                      <a:pPr indent="-1270" algn="ctr">
                        <a:spcAft>
                          <a:spcPts val="0"/>
                        </a:spcAft>
                      </a:pPr>
                      <a:r>
                        <a:rPr lang="en-US" sz="2500">
                          <a:solidFill>
                            <a:schemeClr val="tx1">
                              <a:lumMod val="75000"/>
                              <a:lumOff val="25000"/>
                            </a:schemeClr>
                          </a:solidFill>
                          <a:effectLst/>
                        </a:rPr>
                        <a:t>06</a:t>
                      </a:r>
                      <a:endParaRPr lang="en-IN" sz="250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marL="303886" marR="84413" marT="151943" marB="151943">
                    <a:lnL w="9525" cap="flat" cmpd="sng" algn="ctr">
                      <a:solidFill>
                        <a:srgbClr val="D8DEDC"/>
                      </a:solidFill>
                      <a:prstDash val="solid"/>
                    </a:lnL>
                    <a:lnR w="9525" cap="flat" cmpd="sng" algn="ctr">
                      <a:solidFill>
                        <a:srgbClr val="D8DEDC"/>
                      </a:solidFill>
                      <a:prstDash val="solid"/>
                    </a:lnR>
                    <a:lnT w="9525" cap="flat" cmpd="sng" algn="ctr">
                      <a:solidFill>
                        <a:srgbClr val="D8DEDC"/>
                      </a:solidFill>
                      <a:prstDash val="solid"/>
                    </a:lnT>
                    <a:lnB w="9525" cap="flat" cmpd="sng" algn="ctr">
                      <a:solidFill>
                        <a:srgbClr val="D8DEDC"/>
                      </a:solidFill>
                      <a:prstDash val="solid"/>
                    </a:lnB>
                    <a:noFill/>
                  </a:tcPr>
                </a:tc>
                <a:extLst>
                  <a:ext uri="{0D108BD9-81ED-4DB2-BD59-A6C34878D82A}">
                    <a16:rowId xmlns:a16="http://schemas.microsoft.com/office/drawing/2014/main" val="1305747066"/>
                  </a:ext>
                </a:extLst>
              </a:tr>
            </a:tbl>
          </a:graphicData>
        </a:graphic>
      </p:graphicFrame>
    </p:spTree>
    <p:extLst>
      <p:ext uri="{BB962C8B-B14F-4D97-AF65-F5344CB8AC3E}">
        <p14:creationId xmlns:p14="http://schemas.microsoft.com/office/powerpoint/2010/main" val="4026585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591344"/>
            <a:ext cx="3200400" cy="5585619"/>
          </a:xfrm>
        </p:spPr>
        <p:txBody>
          <a:bodyPr>
            <a:normAutofit/>
          </a:bodyPr>
          <a:lstStyle/>
          <a:p>
            <a:r>
              <a:rPr lang="en-US">
                <a:solidFill>
                  <a:srgbClr val="FFFFFF"/>
                </a:solidFill>
              </a:rPr>
              <a:t>Consumers' utility of product features</a:t>
            </a:r>
            <a:endParaRPr lang="en-IN">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4447308" y="591344"/>
            <a:ext cx="6906491" cy="5585619"/>
          </a:xfrm>
        </p:spPr>
        <p:txBody>
          <a:bodyPr anchor="ctr">
            <a:normAutofit/>
          </a:bodyPr>
          <a:lstStyle/>
          <a:p>
            <a:r>
              <a:rPr lang="en-US" b="1" dirty="0"/>
              <a:t>Individual Preferences:</a:t>
            </a:r>
            <a:r>
              <a:rPr lang="en-US" dirty="0"/>
              <a:t> Different consumers prioritize product features differently based on their unique preferences and requirements. For example, some may prioritize performance, while others may value aesthetics or ease of use more.</a:t>
            </a:r>
            <a:endParaRPr lang="en-IN" dirty="0"/>
          </a:p>
        </p:txBody>
      </p:sp>
    </p:spTree>
    <p:extLst>
      <p:ext uri="{BB962C8B-B14F-4D97-AF65-F5344CB8AC3E}">
        <p14:creationId xmlns:p14="http://schemas.microsoft.com/office/powerpoint/2010/main" val="24400406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1803" y="350196"/>
            <a:ext cx="4646904" cy="1624520"/>
          </a:xfrm>
        </p:spPr>
        <p:txBody>
          <a:bodyPr anchor="ctr">
            <a:normAutofit/>
          </a:bodyPr>
          <a:lstStyle/>
          <a:p>
            <a:r>
              <a:rPr lang="en-US" sz="4000"/>
              <a:t>Consumers' utility of product features</a:t>
            </a:r>
            <a:endParaRPr lang="en-IN" sz="4000"/>
          </a:p>
        </p:txBody>
      </p:sp>
      <p:sp>
        <p:nvSpPr>
          <p:cNvPr id="3" name="Content Placeholder 2"/>
          <p:cNvSpPr>
            <a:spLocks noGrp="1"/>
          </p:cNvSpPr>
          <p:nvPr>
            <p:ph idx="1"/>
          </p:nvPr>
        </p:nvSpPr>
        <p:spPr>
          <a:xfrm>
            <a:off x="761802" y="2743200"/>
            <a:ext cx="5018833" cy="3613149"/>
          </a:xfrm>
        </p:spPr>
        <p:txBody>
          <a:bodyPr anchor="ctr">
            <a:normAutofit/>
          </a:bodyPr>
          <a:lstStyle/>
          <a:p>
            <a:r>
              <a:rPr lang="en-US" b="1" dirty="0"/>
              <a:t>Functional Benefits:</a:t>
            </a:r>
            <a:r>
              <a:rPr lang="en-US" dirty="0"/>
              <a:t> Consumers often seek products that fulfill specific functional needs. Features that enhance the product's performance, reliability, or functionality are likely to have a higher utility for users.</a:t>
            </a:r>
            <a:endParaRPr lang="en-IN">
              <a:cs typeface="Calibri"/>
            </a:endParaRPr>
          </a:p>
        </p:txBody>
      </p:sp>
      <p:pic>
        <p:nvPicPr>
          <p:cNvPr id="5" name="Picture 4" descr="Packages on conveyor belt">
            <a:extLst>
              <a:ext uri="{FF2B5EF4-FFF2-40B4-BE49-F238E27FC236}">
                <a16:creationId xmlns:a16="http://schemas.microsoft.com/office/drawing/2014/main" id="{944DDED8-31E2-CB0F-C814-12C7E74FFB5A}"/>
              </a:ext>
            </a:extLst>
          </p:cNvPr>
          <p:cNvPicPr>
            <a:picLocks noChangeAspect="1"/>
          </p:cNvPicPr>
          <p:nvPr/>
        </p:nvPicPr>
        <p:blipFill rotWithShape="1">
          <a:blip r:embed="rId2"/>
          <a:srcRect l="3962" r="36725" b="-3"/>
          <a:stretch/>
        </p:blipFill>
        <p:spPr>
          <a:xfrm>
            <a:off x="6096000" y="1"/>
            <a:ext cx="6102825" cy="6858000"/>
          </a:xfrm>
          <a:prstGeom prst="rect">
            <a:avLst/>
          </a:prstGeom>
        </p:spPr>
      </p:pic>
    </p:spTree>
    <p:extLst>
      <p:ext uri="{BB962C8B-B14F-4D97-AF65-F5344CB8AC3E}">
        <p14:creationId xmlns:p14="http://schemas.microsoft.com/office/powerpoint/2010/main" val="1706998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5805" y="35836"/>
            <a:ext cx="4976153" cy="1070573"/>
          </a:xfrm>
        </p:spPr>
        <p:txBody>
          <a:bodyPr anchor="b">
            <a:normAutofit/>
          </a:bodyPr>
          <a:lstStyle/>
          <a:p>
            <a:r>
              <a:rPr lang="en-US" sz="3200"/>
              <a:t>Consumers' utility of product features</a:t>
            </a:r>
            <a:endParaRPr lang="en-IN" sz="3200"/>
          </a:p>
        </p:txBody>
      </p:sp>
      <p:sp>
        <p:nvSpPr>
          <p:cNvPr id="3" name="Content Placeholder 2"/>
          <p:cNvSpPr>
            <a:spLocks noGrp="1"/>
          </p:cNvSpPr>
          <p:nvPr>
            <p:ph idx="1"/>
          </p:nvPr>
        </p:nvSpPr>
        <p:spPr>
          <a:xfrm>
            <a:off x="349878" y="1517476"/>
            <a:ext cx="5399150" cy="4463832"/>
          </a:xfrm>
        </p:spPr>
        <p:txBody>
          <a:bodyPr anchor="t">
            <a:normAutofit/>
          </a:bodyPr>
          <a:lstStyle/>
          <a:p>
            <a:pPr algn="just"/>
            <a:r>
              <a:rPr lang="en-US" b="1" dirty="0"/>
              <a:t>Quality and Durability:</a:t>
            </a:r>
            <a:r>
              <a:rPr lang="en-US" dirty="0"/>
              <a:t> The perceived quality and durability of a product significantly impact consumer satisfaction. Features that contribute to a product's longevity and robustness can enhance its utility.</a:t>
            </a:r>
            <a:endParaRPr lang="en-IN">
              <a:cs typeface="Calibri"/>
            </a:endParaRPr>
          </a:p>
        </p:txBody>
      </p:sp>
      <p:pic>
        <p:nvPicPr>
          <p:cNvPr id="5" name="Picture 4" descr="Packages on conveyor belt">
            <a:extLst>
              <a:ext uri="{FF2B5EF4-FFF2-40B4-BE49-F238E27FC236}">
                <a16:creationId xmlns:a16="http://schemas.microsoft.com/office/drawing/2014/main" id="{A2DC6D83-C2B9-C2A4-A423-1B53435596F2}"/>
              </a:ext>
            </a:extLst>
          </p:cNvPr>
          <p:cNvPicPr>
            <a:picLocks noChangeAspect="1"/>
          </p:cNvPicPr>
          <p:nvPr/>
        </p:nvPicPr>
        <p:blipFill rotWithShape="1">
          <a:blip r:embed="rId2"/>
          <a:srcRect l="3995" r="36758" b="-3"/>
          <a:stretch/>
        </p:blipFill>
        <p:spPr>
          <a:xfrm>
            <a:off x="6096000" y="10"/>
            <a:ext cx="6095999" cy="6857990"/>
          </a:xfrm>
          <a:prstGeom prst="rect">
            <a:avLst/>
          </a:prstGeom>
        </p:spPr>
      </p:pic>
      <p:sp>
        <p:nvSpPr>
          <p:cNvPr id="9" name="Rectangle 8">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369424" y="3028872"/>
            <a:ext cx="1559464" cy="6106313"/>
          </a:xfrm>
          <a:prstGeom prst="rect">
            <a:avLst/>
          </a:prstGeom>
          <a:gradFill>
            <a:gsLst>
              <a:gs pos="0">
                <a:schemeClr val="accent5">
                  <a:alpha val="77000"/>
                </a:schemeClr>
              </a:gs>
              <a:gs pos="57000">
                <a:schemeClr val="accent5">
                  <a:lumMod val="60000"/>
                  <a:lumOff val="40000"/>
                  <a:alpha val="0"/>
                </a:schemeClr>
              </a:gs>
            </a:gsLst>
            <a:lin ang="11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C3A50E9-9119-7BC3-083B-2D84CCC78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15441" y="-3760"/>
            <a:ext cx="2176557" cy="6857999"/>
          </a:xfrm>
          <a:prstGeom prst="rect">
            <a:avLst/>
          </a:prstGeom>
          <a:gradFill flip="none" rotWithShape="1">
            <a:gsLst>
              <a:gs pos="0">
                <a:schemeClr val="accent2"/>
              </a:gs>
              <a:gs pos="40000">
                <a:schemeClr val="accent2">
                  <a:alpha val="0"/>
                </a:schemeClr>
              </a:gs>
            </a:gsLst>
            <a:lin ang="11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096000" y="5502302"/>
            <a:ext cx="6106314" cy="1359456"/>
          </a:xfrm>
          <a:prstGeom prst="rect">
            <a:avLst/>
          </a:prstGeom>
          <a:gradFill flip="none" rotWithShape="1">
            <a:gsLst>
              <a:gs pos="0">
                <a:schemeClr val="accent2">
                  <a:alpha val="89000"/>
                </a:schemeClr>
              </a:gs>
              <a:gs pos="38000">
                <a:schemeClr val="accent5">
                  <a:lumMod val="60000"/>
                  <a:lumOff val="40000"/>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26892" y="2939627"/>
            <a:ext cx="3162908" cy="3914612"/>
          </a:xfrm>
          <a:prstGeom prst="rect">
            <a:avLst/>
          </a:prstGeom>
          <a:gradFill flip="none" rotWithShape="1">
            <a:gsLst>
              <a:gs pos="0">
                <a:schemeClr val="accent5">
                  <a:lumMod val="60000"/>
                  <a:lumOff val="40000"/>
                </a:schemeClr>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719426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68557" y="1138036"/>
            <a:ext cx="5444382" cy="1402470"/>
          </a:xfrm>
        </p:spPr>
        <p:txBody>
          <a:bodyPr anchor="t">
            <a:normAutofit/>
          </a:bodyPr>
          <a:lstStyle/>
          <a:p>
            <a:r>
              <a:rPr lang="en-US" sz="3200"/>
              <a:t>Consumers' utility of product features</a:t>
            </a:r>
            <a:endParaRPr lang="en-IN" sz="3200"/>
          </a:p>
        </p:txBody>
      </p:sp>
      <p:pic>
        <p:nvPicPr>
          <p:cNvPr id="5" name="Picture 4" descr="Mobile device with apps">
            <a:extLst>
              <a:ext uri="{FF2B5EF4-FFF2-40B4-BE49-F238E27FC236}">
                <a16:creationId xmlns:a16="http://schemas.microsoft.com/office/drawing/2014/main" id="{AA67BE15-F170-1883-EF15-7D7C727EC959}"/>
              </a:ext>
            </a:extLst>
          </p:cNvPr>
          <p:cNvPicPr>
            <a:picLocks noChangeAspect="1"/>
          </p:cNvPicPr>
          <p:nvPr/>
        </p:nvPicPr>
        <p:blipFill rotWithShape="1">
          <a:blip r:embed="rId2"/>
          <a:srcRect l="48677" r="9071" b="-2"/>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868557" y="2551176"/>
            <a:ext cx="5444382" cy="3591207"/>
          </a:xfrm>
        </p:spPr>
        <p:txBody>
          <a:bodyPr vert="horz" lIns="91440" tIns="45720" rIns="91440" bIns="45720" rtlCol="0" anchor="t">
            <a:normAutofit/>
          </a:bodyPr>
          <a:lstStyle/>
          <a:p>
            <a:pPr algn="just"/>
            <a:r>
              <a:rPr lang="en-US" b="1" dirty="0"/>
              <a:t>Innovative and Unique Features:</a:t>
            </a:r>
            <a:r>
              <a:rPr lang="en-US" dirty="0"/>
              <a:t> Novelty and innovation can capture consumers' attention. Products with unique or cutting-edge features may have higher utility, especially for early adopters who appreciate the latest technologies.</a:t>
            </a:r>
            <a:endParaRPr lang="en-IN">
              <a:cs typeface="Calibri"/>
            </a:endParaRPr>
          </a:p>
        </p:txBody>
      </p:sp>
    </p:spTree>
    <p:extLst>
      <p:ext uri="{BB962C8B-B14F-4D97-AF65-F5344CB8AC3E}">
        <p14:creationId xmlns:p14="http://schemas.microsoft.com/office/powerpoint/2010/main" val="27110055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35000" y="956607"/>
            <a:ext cx="4085665" cy="1402470"/>
          </a:xfrm>
        </p:spPr>
        <p:txBody>
          <a:bodyPr anchor="t">
            <a:normAutofit/>
          </a:bodyPr>
          <a:lstStyle/>
          <a:p>
            <a:r>
              <a:rPr lang="en-US" sz="3200"/>
              <a:t>Consumers' utility of product features</a:t>
            </a:r>
            <a:endParaRPr lang="en-IN" sz="3200"/>
          </a:p>
        </p:txBody>
      </p:sp>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99143" y="2424176"/>
            <a:ext cx="5038164" cy="3600278"/>
          </a:xfrm>
        </p:spPr>
        <p:txBody>
          <a:bodyPr vert="horz" lIns="91440" tIns="45720" rIns="91440" bIns="45720" rtlCol="0" anchor="t">
            <a:noAutofit/>
          </a:bodyPr>
          <a:lstStyle/>
          <a:p>
            <a:r>
              <a:rPr lang="en-US" sz="3200" b="1" dirty="0"/>
              <a:t>Aesthetics and Design:</a:t>
            </a:r>
            <a:r>
              <a:rPr lang="en-US" sz="3200" dirty="0"/>
              <a:t> Some consumers place a premium on the visual appeal and design of a product. Features related to aesthetics, style, and overall design can contribute to the overall utility of a product.</a:t>
            </a:r>
            <a:endParaRPr lang="en-IN" sz="3200">
              <a:cs typeface="Calibri"/>
            </a:endParaRPr>
          </a:p>
        </p:txBody>
      </p:sp>
      <p:pic>
        <p:nvPicPr>
          <p:cNvPr id="5" name="Picture 4">
            <a:extLst>
              <a:ext uri="{FF2B5EF4-FFF2-40B4-BE49-F238E27FC236}">
                <a16:creationId xmlns:a16="http://schemas.microsoft.com/office/drawing/2014/main" id="{422D2722-FA32-51BE-F831-A344120792F8}"/>
              </a:ext>
            </a:extLst>
          </p:cNvPr>
          <p:cNvPicPr>
            <a:picLocks noChangeAspect="1"/>
          </p:cNvPicPr>
          <p:nvPr/>
        </p:nvPicPr>
        <p:blipFill rotWithShape="1">
          <a:blip r:embed="rId2"/>
          <a:srcRect l="36431" r="-3" b="-3"/>
          <a:stretch/>
        </p:blipFill>
        <p:spPr>
          <a:xfrm>
            <a:off x="5650992" y="10"/>
            <a:ext cx="6541008" cy="6857990"/>
          </a:xfrm>
          <a:prstGeom prst="rect">
            <a:avLst/>
          </a:prstGeom>
        </p:spPr>
      </p:pic>
    </p:spTree>
    <p:extLst>
      <p:ext uri="{BB962C8B-B14F-4D97-AF65-F5344CB8AC3E}">
        <p14:creationId xmlns:p14="http://schemas.microsoft.com/office/powerpoint/2010/main" val="20934548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2000" y="1138036"/>
            <a:ext cx="4085665" cy="1402470"/>
          </a:xfrm>
        </p:spPr>
        <p:txBody>
          <a:bodyPr anchor="t">
            <a:normAutofit/>
          </a:bodyPr>
          <a:lstStyle/>
          <a:p>
            <a:r>
              <a:rPr lang="en-US" sz="3200"/>
              <a:t>Consumers' utility of product features</a:t>
            </a:r>
            <a:endParaRPr lang="en-IN" sz="3200"/>
          </a:p>
        </p:txBody>
      </p:sp>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762000" y="2542105"/>
            <a:ext cx="4684379" cy="3600278"/>
          </a:xfrm>
        </p:spPr>
        <p:txBody>
          <a:bodyPr vert="horz" lIns="91440" tIns="45720" rIns="91440" bIns="45720" rtlCol="0" anchor="t">
            <a:noAutofit/>
          </a:bodyPr>
          <a:lstStyle/>
          <a:p>
            <a:pPr algn="just"/>
            <a:r>
              <a:rPr lang="en-US" b="1" dirty="0"/>
              <a:t>Convenience and Ease of Use:</a:t>
            </a:r>
            <a:r>
              <a:rPr lang="en-US" dirty="0"/>
              <a:t> Consumers often appreciate products that are user-friendly and convenient to use. Features that simplify tasks or enhance the overall user experience contribute positively to utility.</a:t>
            </a:r>
            <a:endParaRPr lang="en-IN">
              <a:cs typeface="Calibri"/>
            </a:endParaRPr>
          </a:p>
        </p:txBody>
      </p:sp>
      <p:pic>
        <p:nvPicPr>
          <p:cNvPr id="5" name="Picture 4" descr="Packages on conveyor belt">
            <a:extLst>
              <a:ext uri="{FF2B5EF4-FFF2-40B4-BE49-F238E27FC236}">
                <a16:creationId xmlns:a16="http://schemas.microsoft.com/office/drawing/2014/main" id="{1F634E37-3811-D0F4-3344-823004E1A50D}"/>
              </a:ext>
            </a:extLst>
          </p:cNvPr>
          <p:cNvPicPr>
            <a:picLocks noChangeAspect="1"/>
          </p:cNvPicPr>
          <p:nvPr/>
        </p:nvPicPr>
        <p:blipFill rotWithShape="1">
          <a:blip r:embed="rId2"/>
          <a:srcRect l="1832" r="34596" b="-3"/>
          <a:stretch/>
        </p:blipFill>
        <p:spPr>
          <a:xfrm>
            <a:off x="5650992" y="10"/>
            <a:ext cx="6541008" cy="6857990"/>
          </a:xfrm>
          <a:prstGeom prst="rect">
            <a:avLst/>
          </a:prstGeom>
        </p:spPr>
      </p:pic>
    </p:spTree>
    <p:extLst>
      <p:ext uri="{BB962C8B-B14F-4D97-AF65-F5344CB8AC3E}">
        <p14:creationId xmlns:p14="http://schemas.microsoft.com/office/powerpoint/2010/main" val="36896618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2000" y="1138036"/>
            <a:ext cx="4085665" cy="1402470"/>
          </a:xfrm>
        </p:spPr>
        <p:txBody>
          <a:bodyPr anchor="t">
            <a:normAutofit/>
          </a:bodyPr>
          <a:lstStyle/>
          <a:p>
            <a:r>
              <a:rPr lang="en-US" sz="3200"/>
              <a:t>Consumers' utility of product features</a:t>
            </a:r>
            <a:endParaRPr lang="en-IN" sz="3200"/>
          </a:p>
        </p:txBody>
      </p:sp>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762000" y="2542105"/>
            <a:ext cx="4729736" cy="3600278"/>
          </a:xfrm>
        </p:spPr>
        <p:txBody>
          <a:bodyPr vert="horz" lIns="91440" tIns="45720" rIns="91440" bIns="45720" rtlCol="0" anchor="t">
            <a:noAutofit/>
          </a:bodyPr>
          <a:lstStyle/>
          <a:p>
            <a:r>
              <a:rPr lang="en-US" b="1" dirty="0"/>
              <a:t>Cost-Benefit Analysis:</a:t>
            </a:r>
            <a:endParaRPr lang="en-US">
              <a:cs typeface="Calibri"/>
            </a:endParaRPr>
          </a:p>
          <a:p>
            <a:r>
              <a:rPr lang="en-US" dirty="0"/>
              <a:t>Consumers often conduct a mental cost-benefit analysis when evaluating products. They assess whether the utility provided by certain features justifies the price of the product.</a:t>
            </a:r>
            <a:endParaRPr lang="en-US">
              <a:cs typeface="Calibri"/>
            </a:endParaRPr>
          </a:p>
          <a:p>
            <a:endParaRPr lang="en-IN" dirty="0">
              <a:cs typeface="Calibri"/>
            </a:endParaRPr>
          </a:p>
        </p:txBody>
      </p:sp>
      <p:pic>
        <p:nvPicPr>
          <p:cNvPr id="5" name="Picture 4" descr="Packages on conveyor belt">
            <a:extLst>
              <a:ext uri="{FF2B5EF4-FFF2-40B4-BE49-F238E27FC236}">
                <a16:creationId xmlns:a16="http://schemas.microsoft.com/office/drawing/2014/main" id="{001752E7-6816-F81F-8DAA-6AE6F11542B9}"/>
              </a:ext>
            </a:extLst>
          </p:cNvPr>
          <p:cNvPicPr>
            <a:picLocks noChangeAspect="1"/>
          </p:cNvPicPr>
          <p:nvPr/>
        </p:nvPicPr>
        <p:blipFill rotWithShape="1">
          <a:blip r:embed="rId2"/>
          <a:srcRect l="1832" r="34596" b="-3"/>
          <a:stretch/>
        </p:blipFill>
        <p:spPr>
          <a:xfrm>
            <a:off x="5650992" y="10"/>
            <a:ext cx="6541008" cy="6857990"/>
          </a:xfrm>
          <a:prstGeom prst="rect">
            <a:avLst/>
          </a:prstGeom>
        </p:spPr>
      </p:pic>
    </p:spTree>
    <p:extLst>
      <p:ext uri="{BB962C8B-B14F-4D97-AF65-F5344CB8AC3E}">
        <p14:creationId xmlns:p14="http://schemas.microsoft.com/office/powerpoint/2010/main" val="17962622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2000" y="1138265"/>
            <a:ext cx="5791199" cy="1401183"/>
          </a:xfrm>
        </p:spPr>
        <p:txBody>
          <a:bodyPr anchor="t">
            <a:normAutofit/>
          </a:bodyPr>
          <a:lstStyle/>
          <a:p>
            <a:r>
              <a:rPr lang="en-US" sz="3200"/>
              <a:t>Consumers' utility of product features</a:t>
            </a:r>
            <a:endParaRPr lang="en-IN" sz="3200"/>
          </a:p>
        </p:txBody>
      </p:sp>
      <p:cxnSp>
        <p:nvCxnSpPr>
          <p:cNvPr id="10" name="Straight Connector 9">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762000" y="2542105"/>
            <a:ext cx="6308270" cy="3612006"/>
          </a:xfrm>
        </p:spPr>
        <p:txBody>
          <a:bodyPr vert="horz" lIns="91440" tIns="45720" rIns="91440" bIns="45720" rtlCol="0" anchor="t">
            <a:noAutofit/>
          </a:bodyPr>
          <a:lstStyle/>
          <a:p>
            <a:r>
              <a:rPr lang="en-US" b="1" dirty="0"/>
              <a:t>Adaptability and Innovation:</a:t>
            </a:r>
            <a:endParaRPr lang="en-US" dirty="0">
              <a:cs typeface="Calibri"/>
            </a:endParaRPr>
          </a:p>
          <a:p>
            <a:r>
              <a:rPr lang="en-US" dirty="0"/>
              <a:t>Consumer preferences may evolve over time, influenced by technological advancements, social trends, or changes in cultural norms.</a:t>
            </a:r>
            <a:endParaRPr lang="en-US" dirty="0">
              <a:cs typeface="Calibri"/>
            </a:endParaRPr>
          </a:p>
          <a:p>
            <a:r>
              <a:rPr lang="en-US" dirty="0"/>
              <a:t>Companies need to stay adaptable and innovative to meet shifting consumer demands and stay ahead in the market.</a:t>
            </a:r>
            <a:endParaRPr lang="en-US" dirty="0">
              <a:cs typeface="Calibri"/>
            </a:endParaRPr>
          </a:p>
          <a:p>
            <a:endParaRPr lang="en-IN" dirty="0">
              <a:cs typeface="Calibri"/>
            </a:endParaRPr>
          </a:p>
        </p:txBody>
      </p:sp>
      <p:sp>
        <p:nvSpPr>
          <p:cNvPr id="12" name="Rectangle 11">
            <a:extLst>
              <a:ext uri="{FF2B5EF4-FFF2-40B4-BE49-F238E27FC236}">
                <a16:creationId xmlns:a16="http://schemas.microsoft.com/office/drawing/2014/main" id="{DF8BC164-E230-753F-2C7E-B4EE7BA77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8086" y="0"/>
            <a:ext cx="4803913"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Light Bulb and Gear">
            <a:extLst>
              <a:ext uri="{FF2B5EF4-FFF2-40B4-BE49-F238E27FC236}">
                <a16:creationId xmlns:a16="http://schemas.microsoft.com/office/drawing/2014/main" id="{A13D71A2-1BED-D534-ECBA-98C1822B80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4191" y="1700246"/>
            <a:ext cx="3452192" cy="3452192"/>
          </a:xfrm>
          <a:prstGeom prst="rect">
            <a:avLst/>
          </a:prstGeom>
        </p:spPr>
      </p:pic>
    </p:spTree>
    <p:extLst>
      <p:ext uri="{BB962C8B-B14F-4D97-AF65-F5344CB8AC3E}">
        <p14:creationId xmlns:p14="http://schemas.microsoft.com/office/powerpoint/2010/main" val="1164865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76693" y="741391"/>
            <a:ext cx="4355265" cy="1616203"/>
          </a:xfrm>
        </p:spPr>
        <p:txBody>
          <a:bodyPr anchor="b">
            <a:normAutofit/>
          </a:bodyPr>
          <a:lstStyle/>
          <a:p>
            <a:r>
              <a:rPr lang="en-US" sz="3200"/>
              <a:t>Consumers' utility of product features</a:t>
            </a:r>
            <a:endParaRPr lang="en-IN" sz="3200"/>
          </a:p>
        </p:txBody>
      </p:sp>
      <p:sp>
        <p:nvSpPr>
          <p:cNvPr id="3" name="Content Placeholder 2"/>
          <p:cNvSpPr>
            <a:spLocks noGrp="1"/>
          </p:cNvSpPr>
          <p:nvPr>
            <p:ph idx="1"/>
          </p:nvPr>
        </p:nvSpPr>
        <p:spPr>
          <a:xfrm>
            <a:off x="67655" y="2533476"/>
            <a:ext cx="5763016" cy="3447832"/>
          </a:xfrm>
        </p:spPr>
        <p:txBody>
          <a:bodyPr vert="horz" lIns="91440" tIns="45720" rIns="91440" bIns="45720" rtlCol="0" anchor="t">
            <a:noAutofit/>
          </a:bodyPr>
          <a:lstStyle/>
          <a:p>
            <a:r>
              <a:rPr lang="en-US" sz="3200" b="1" dirty="0"/>
              <a:t>Customization and Personalization:</a:t>
            </a:r>
            <a:endParaRPr lang="en-US" sz="3200" dirty="0">
              <a:cs typeface="Calibri"/>
            </a:endParaRPr>
          </a:p>
          <a:p>
            <a:r>
              <a:rPr lang="en-US" sz="3200" dirty="0"/>
              <a:t>Offering customizable or personalized features allows consumers to tailor the product to their preferences, increasing overall satisfaction.</a:t>
            </a:r>
            <a:endParaRPr lang="en-US" sz="3200" dirty="0">
              <a:cs typeface="Calibri"/>
            </a:endParaRPr>
          </a:p>
          <a:p>
            <a:endParaRPr lang="en-IN" sz="3200" dirty="0">
              <a:cs typeface="Calibri"/>
            </a:endParaRPr>
          </a:p>
        </p:txBody>
      </p:sp>
      <p:pic>
        <p:nvPicPr>
          <p:cNvPr id="5" name="Picture 4" descr="Suits hanged in a clothes pile line">
            <a:extLst>
              <a:ext uri="{FF2B5EF4-FFF2-40B4-BE49-F238E27FC236}">
                <a16:creationId xmlns:a16="http://schemas.microsoft.com/office/drawing/2014/main" id="{36D899A4-A974-465F-B0DF-88DC878E5898}"/>
              </a:ext>
            </a:extLst>
          </p:cNvPr>
          <p:cNvPicPr>
            <a:picLocks noChangeAspect="1"/>
          </p:cNvPicPr>
          <p:nvPr/>
        </p:nvPicPr>
        <p:blipFill rotWithShape="1">
          <a:blip r:embed="rId2"/>
          <a:srcRect l="11141" r="29612" b="-3"/>
          <a:stretch/>
        </p:blipFill>
        <p:spPr>
          <a:xfrm>
            <a:off x="6096000" y="10"/>
            <a:ext cx="6095999" cy="6857990"/>
          </a:xfrm>
          <a:prstGeom prst="rect">
            <a:avLst/>
          </a:prstGeom>
        </p:spPr>
      </p:pic>
      <p:sp>
        <p:nvSpPr>
          <p:cNvPr id="9" name="Rectangle 8">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369424" y="3028872"/>
            <a:ext cx="1559464" cy="6106313"/>
          </a:xfrm>
          <a:prstGeom prst="rect">
            <a:avLst/>
          </a:prstGeom>
          <a:gradFill>
            <a:gsLst>
              <a:gs pos="0">
                <a:schemeClr val="accent5">
                  <a:alpha val="77000"/>
                </a:schemeClr>
              </a:gs>
              <a:gs pos="57000">
                <a:schemeClr val="accent5">
                  <a:lumMod val="60000"/>
                  <a:lumOff val="40000"/>
                  <a:alpha val="0"/>
                </a:schemeClr>
              </a:gs>
            </a:gsLst>
            <a:lin ang="11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C3A50E9-9119-7BC3-083B-2D84CCC78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15441" y="-3760"/>
            <a:ext cx="2176557" cy="6857999"/>
          </a:xfrm>
          <a:prstGeom prst="rect">
            <a:avLst/>
          </a:prstGeom>
          <a:gradFill flip="none" rotWithShape="1">
            <a:gsLst>
              <a:gs pos="0">
                <a:schemeClr val="accent2"/>
              </a:gs>
              <a:gs pos="40000">
                <a:schemeClr val="accent2">
                  <a:alpha val="0"/>
                </a:schemeClr>
              </a:gs>
            </a:gsLst>
            <a:lin ang="11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096000" y="5502302"/>
            <a:ext cx="6106314" cy="1359456"/>
          </a:xfrm>
          <a:prstGeom prst="rect">
            <a:avLst/>
          </a:prstGeom>
          <a:gradFill flip="none" rotWithShape="1">
            <a:gsLst>
              <a:gs pos="0">
                <a:schemeClr val="accent2">
                  <a:alpha val="89000"/>
                </a:schemeClr>
              </a:gs>
              <a:gs pos="38000">
                <a:schemeClr val="accent5">
                  <a:lumMod val="60000"/>
                  <a:lumOff val="40000"/>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26892" y="2939627"/>
            <a:ext cx="3162908" cy="3914612"/>
          </a:xfrm>
          <a:prstGeom prst="rect">
            <a:avLst/>
          </a:prstGeom>
          <a:gradFill flip="none" rotWithShape="1">
            <a:gsLst>
              <a:gs pos="0">
                <a:schemeClr val="accent5">
                  <a:lumMod val="60000"/>
                  <a:lumOff val="40000"/>
                </a:schemeClr>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14697492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ipette remplissant un plateau avec échantillon">
            <a:extLst>
              <a:ext uri="{FF2B5EF4-FFF2-40B4-BE49-F238E27FC236}">
                <a16:creationId xmlns:a16="http://schemas.microsoft.com/office/drawing/2014/main" id="{CA7B90B9-BE46-1EC0-D30C-C7CA3E47E153}"/>
              </a:ext>
            </a:extLst>
          </p:cNvPr>
          <p:cNvPicPr>
            <a:picLocks noChangeAspect="1"/>
          </p:cNvPicPr>
          <p:nvPr/>
        </p:nvPicPr>
        <p:blipFill rotWithShape="1">
          <a:blip r:embed="rId2"/>
          <a:srcRect t="13376" r="-2" b="2227"/>
          <a:stretch/>
        </p:blipFill>
        <p:spPr>
          <a:xfrm>
            <a:off x="20" y="10"/>
            <a:ext cx="12191980" cy="6857990"/>
          </a:xfrm>
          <a:prstGeom prst="rect">
            <a:avLst/>
          </a:prstGeom>
        </p:spPr>
      </p:pic>
      <p:sp useBgFill="1">
        <p:nvSpPr>
          <p:cNvPr id="9" name="Rectangle 8">
            <a:extLst>
              <a:ext uri="{FF2B5EF4-FFF2-40B4-BE49-F238E27FC236}">
                <a16:creationId xmlns:a16="http://schemas.microsoft.com/office/drawing/2014/main" id="{8870DEF6-46A2-D4F8-8BE6-91165D93E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3934" y="1860919"/>
            <a:ext cx="4975280" cy="3108645"/>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90528" y="2299176"/>
            <a:ext cx="4131368" cy="1571164"/>
          </a:xfrm>
        </p:spPr>
        <p:txBody>
          <a:bodyPr vert="horz" lIns="91440" tIns="45720" rIns="91440" bIns="45720" rtlCol="0" anchor="t">
            <a:normAutofit/>
          </a:bodyPr>
          <a:lstStyle/>
          <a:p>
            <a:r>
              <a:rPr lang="en-US" sz="3600" b="1"/>
              <a:t>Conjoint Analysis</a:t>
            </a:r>
            <a:endParaRPr lang="en-US" sz="3600"/>
          </a:p>
        </p:txBody>
      </p:sp>
      <p:cxnSp>
        <p:nvCxnSpPr>
          <p:cNvPr id="11" name="Straight Connector 10">
            <a:extLst>
              <a:ext uri="{FF2B5EF4-FFF2-40B4-BE49-F238E27FC236}">
                <a16:creationId xmlns:a16="http://schemas.microsoft.com/office/drawing/2014/main" id="{522632D6-DED9-FDEC-FD9F-09FF0A4544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3170" y="403477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109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48721" y="1690688"/>
            <a:ext cx="7911788" cy="4747073"/>
          </a:xfrm>
        </p:spPr>
      </p:pic>
    </p:spTree>
    <p:extLst>
      <p:ext uri="{BB962C8B-B14F-4D97-AF65-F5344CB8AC3E}">
        <p14:creationId xmlns:p14="http://schemas.microsoft.com/office/powerpoint/2010/main" val="38576021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52187" y="300777"/>
            <a:ext cx="5444382" cy="367656"/>
          </a:xfrm>
        </p:spPr>
        <p:txBody>
          <a:bodyPr anchor="t">
            <a:normAutofit fontScale="90000"/>
          </a:bodyPr>
          <a:lstStyle/>
          <a:p>
            <a:r>
              <a:rPr lang="en-IN" sz="3200" b="1"/>
              <a:t>Conjoint Analysis</a:t>
            </a:r>
            <a:endParaRPr lang="en-IN" sz="3200"/>
          </a:p>
        </p:txBody>
      </p:sp>
      <p:pic>
        <p:nvPicPr>
          <p:cNvPr id="5" name="Picture 4" descr="Desk with productivity items">
            <a:extLst>
              <a:ext uri="{FF2B5EF4-FFF2-40B4-BE49-F238E27FC236}">
                <a16:creationId xmlns:a16="http://schemas.microsoft.com/office/drawing/2014/main" id="{7B892CD2-1D0F-C787-F2DA-1559ADFAA5DB}"/>
              </a:ext>
            </a:extLst>
          </p:cNvPr>
          <p:cNvPicPr>
            <a:picLocks noChangeAspect="1"/>
          </p:cNvPicPr>
          <p:nvPr/>
        </p:nvPicPr>
        <p:blipFill rotWithShape="1">
          <a:blip r:embed="rId2"/>
          <a:srcRect l="33162" r="16774" b="-3"/>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699224" y="1149473"/>
            <a:ext cx="6103572" cy="4992910"/>
          </a:xfrm>
        </p:spPr>
        <p:txBody>
          <a:bodyPr vert="horz" lIns="91440" tIns="45720" rIns="91440" bIns="45720" rtlCol="0" anchor="t">
            <a:noAutofit/>
          </a:bodyPr>
          <a:lstStyle/>
          <a:p>
            <a:pPr algn="just"/>
            <a:r>
              <a:rPr lang="en-US" dirty="0"/>
              <a:t>Traditional conjoint analysis is a market research technique used to understand consumers' preferences for different product attributes. It helps businesses identify the optimal combination of features that will maximize customer satisfaction and market success. Conjoint analysis is particularly useful in situations where a product or service can be described by multiple attributes, and the goal is to determine the relative importance of each attribute.</a:t>
            </a:r>
            <a:endParaRPr lang="en-IN">
              <a:cs typeface="Calibri"/>
            </a:endParaRPr>
          </a:p>
        </p:txBody>
      </p:sp>
    </p:spTree>
    <p:extLst>
      <p:ext uri="{BB962C8B-B14F-4D97-AF65-F5344CB8AC3E}">
        <p14:creationId xmlns:p14="http://schemas.microsoft.com/office/powerpoint/2010/main" val="5793244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What is Conjoint Analysis?</a:t>
            </a:r>
          </a:p>
        </p:txBody>
      </p:sp>
      <p:sp>
        <p:nvSpPr>
          <p:cNvPr id="3" name="Content Placeholder 2"/>
          <p:cNvSpPr>
            <a:spLocks noGrp="1"/>
          </p:cNvSpPr>
          <p:nvPr>
            <p:ph idx="1"/>
          </p:nvPr>
        </p:nvSpPr>
        <p:spPr/>
        <p:txBody>
          <a:bodyPr>
            <a:normAutofit/>
          </a:bodyPr>
          <a:lstStyle/>
          <a:p>
            <a:r>
              <a:rPr lang="en-US" dirty="0"/>
              <a:t>Conjoint analysis is a popular method of product and pricing research that uncovers consumers’ preferences, which is useful when a company wants to:</a:t>
            </a:r>
          </a:p>
          <a:p>
            <a:r>
              <a:rPr lang="en-US" dirty="0"/>
              <a:t>    Select product features.</a:t>
            </a:r>
          </a:p>
          <a:p>
            <a:r>
              <a:rPr lang="en-US" dirty="0"/>
              <a:t>    Assess consumers’ sensitivity to price changes.</a:t>
            </a:r>
          </a:p>
          <a:p>
            <a:r>
              <a:rPr lang="en-US" dirty="0"/>
              <a:t>    Forecast its volumes and market share.</a:t>
            </a:r>
          </a:p>
          <a:p>
            <a:r>
              <a:rPr lang="en-US" dirty="0"/>
              <a:t>    Predict adoption of new products or services.</a:t>
            </a:r>
          </a:p>
          <a:p>
            <a:endParaRPr lang="en-US" dirty="0"/>
          </a:p>
        </p:txBody>
      </p:sp>
      <p:sp>
        <p:nvSpPr>
          <p:cNvPr id="4" name="Rectangle 3"/>
          <p:cNvSpPr/>
          <p:nvPr/>
        </p:nvSpPr>
        <p:spPr>
          <a:xfrm>
            <a:off x="1911423" y="6311900"/>
            <a:ext cx="5468933" cy="369332"/>
          </a:xfrm>
          <a:prstGeom prst="rect">
            <a:avLst/>
          </a:prstGeom>
        </p:spPr>
        <p:txBody>
          <a:bodyPr wrap="none">
            <a:spAutoFit/>
          </a:bodyPr>
          <a:lstStyle/>
          <a:p>
            <a:r>
              <a:rPr lang="en-IN" dirty="0"/>
              <a:t>https://conjointly.com/guides/what-is-conjoint-analysis/</a:t>
            </a:r>
          </a:p>
        </p:txBody>
      </p:sp>
    </p:spTree>
    <p:extLst>
      <p:ext uri="{BB962C8B-B14F-4D97-AF65-F5344CB8AC3E}">
        <p14:creationId xmlns:p14="http://schemas.microsoft.com/office/powerpoint/2010/main" val="148550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IN" b="1">
                <a:solidFill>
                  <a:srgbClr val="FFFFFF"/>
                </a:solidFill>
              </a:rPr>
              <a:t>What is Conjoint Analysis?</a:t>
            </a:r>
            <a:endParaRPr lang="en-IN">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4447308" y="591344"/>
            <a:ext cx="6906491" cy="5585619"/>
          </a:xfrm>
        </p:spPr>
        <p:txBody>
          <a:bodyPr anchor="ctr">
            <a:normAutofit/>
          </a:bodyPr>
          <a:lstStyle/>
          <a:p>
            <a:r>
              <a:rPr lang="en-US" sz="2200"/>
              <a:t>Conjoint analysis is frequently used across different industries for all types of products, </a:t>
            </a:r>
          </a:p>
          <a:p>
            <a:r>
              <a:rPr lang="en-US" sz="2200"/>
              <a:t>such as consumer goods, </a:t>
            </a:r>
          </a:p>
          <a:p>
            <a:r>
              <a:rPr lang="en-US" sz="2200"/>
              <a:t>electrical goods, </a:t>
            </a:r>
          </a:p>
          <a:p>
            <a:r>
              <a:rPr lang="en-US" sz="2200"/>
              <a:t>life insurance plans, </a:t>
            </a:r>
          </a:p>
          <a:p>
            <a:r>
              <a:rPr lang="en-US" sz="2200"/>
              <a:t>retirement housing, </a:t>
            </a:r>
          </a:p>
          <a:p>
            <a:r>
              <a:rPr lang="en-US" sz="2200"/>
              <a:t>luxury goods, </a:t>
            </a:r>
          </a:p>
          <a:p>
            <a:r>
              <a:rPr lang="en-US" sz="2200"/>
              <a:t>and air travel.</a:t>
            </a:r>
          </a:p>
          <a:p>
            <a:r>
              <a:rPr lang="en-US" sz="2200"/>
              <a:t> It is applicable in various instances that </a:t>
            </a:r>
            <a:r>
              <a:rPr lang="en-US" sz="2200" err="1"/>
              <a:t>centre</a:t>
            </a:r>
            <a:r>
              <a:rPr lang="en-US" sz="2200"/>
              <a:t> around discovering what type of product consumers are likely to buy and what consumers value the most (and least) about a product. As such, it is a familiar tool for marketers, product managers, and pricing specialists.</a:t>
            </a:r>
          </a:p>
          <a:p>
            <a:endParaRPr lang="en-US" sz="2200"/>
          </a:p>
          <a:p>
            <a:endParaRPr lang="en-IN" sz="2200"/>
          </a:p>
        </p:txBody>
      </p:sp>
    </p:spTree>
    <p:extLst>
      <p:ext uri="{BB962C8B-B14F-4D97-AF65-F5344CB8AC3E}">
        <p14:creationId xmlns:p14="http://schemas.microsoft.com/office/powerpoint/2010/main" val="2928975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38200" y="365125"/>
            <a:ext cx="10515600" cy="1325563"/>
          </a:xfrm>
        </p:spPr>
        <p:txBody>
          <a:bodyPr>
            <a:normAutofit/>
          </a:bodyPr>
          <a:lstStyle/>
          <a:p>
            <a:r>
              <a:rPr lang="en-IN" b="1" dirty="0"/>
              <a:t>What is Conjoint Analysis?</a:t>
            </a:r>
            <a:endParaRPr lang="en-IN" dirty="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838200" y="1825625"/>
            <a:ext cx="10515600" cy="4351338"/>
          </a:xfrm>
        </p:spPr>
        <p:txBody>
          <a:bodyPr>
            <a:normAutofit/>
          </a:bodyPr>
          <a:lstStyle/>
          <a:p>
            <a:endParaRPr lang="en-US" dirty="0"/>
          </a:p>
          <a:p>
            <a:r>
              <a:rPr lang="en-US" dirty="0"/>
              <a:t>Businesses of all sizes can benefit from conjoint analysis, including even local grocery stores and restaurants — and its scope is not just limited to consumer contexts, for example, charities can use conjoint analysis’ techniques to find out donor preferences, while HR departments can use it to build optimal compensation packages.</a:t>
            </a:r>
            <a:endParaRPr lang="en-IN" dirty="0"/>
          </a:p>
          <a:p>
            <a:endParaRPr lang="en-IN" dirty="0"/>
          </a:p>
        </p:txBody>
      </p:sp>
    </p:spTree>
    <p:extLst>
      <p:ext uri="{BB962C8B-B14F-4D97-AF65-F5344CB8AC3E}">
        <p14:creationId xmlns:p14="http://schemas.microsoft.com/office/powerpoint/2010/main" val="2831824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DE2E8FE-B87B-430D-9722-167B5E2C2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a:extLst>
              <a:ext uri="{FF2B5EF4-FFF2-40B4-BE49-F238E27FC236}">
                <a16:creationId xmlns:a16="http://schemas.microsoft.com/office/drawing/2014/main" id="{5E7AA7E8-8006-4E1F-A566-FCF37EE6F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descr="White bulbs with a yellow one standing out">
            <a:extLst>
              <a:ext uri="{FF2B5EF4-FFF2-40B4-BE49-F238E27FC236}">
                <a16:creationId xmlns:a16="http://schemas.microsoft.com/office/drawing/2014/main" id="{9E39CCE1-06CF-3B59-7D05-37AEBC277E53}"/>
              </a:ext>
            </a:extLst>
          </p:cNvPr>
          <p:cNvPicPr>
            <a:picLocks noChangeAspect="1"/>
          </p:cNvPicPr>
          <p:nvPr/>
        </p:nvPicPr>
        <p:blipFill rotWithShape="1">
          <a:blip r:embed="rId2">
            <a:duotone>
              <a:schemeClr val="accent1">
                <a:shade val="45000"/>
                <a:satMod val="135000"/>
              </a:schemeClr>
              <a:prstClr val="white"/>
            </a:duotone>
            <a:alphaModFix amt="35000"/>
          </a:blip>
          <a:srcRect r="-2" b="15603"/>
          <a:stretch/>
        </p:blipFill>
        <p:spPr>
          <a:xfrm>
            <a:off x="20" y="10"/>
            <a:ext cx="12191981" cy="6857989"/>
          </a:xfrm>
          <a:prstGeom prst="rect">
            <a:avLst/>
          </a:prstGeom>
        </p:spPr>
      </p:pic>
      <p:sp>
        <p:nvSpPr>
          <p:cNvPr id="2" name="Title 1">
            <a:extLst>
              <a:ext uri="{FF2B5EF4-FFF2-40B4-BE49-F238E27FC236}">
                <a16:creationId xmlns:a16="http://schemas.microsoft.com/office/drawing/2014/main" id="{BF568EBD-7C95-0497-59A8-A50C700EBF65}"/>
              </a:ext>
            </a:extLst>
          </p:cNvPr>
          <p:cNvSpPr>
            <a:spLocks noGrp="1"/>
          </p:cNvSpPr>
          <p:nvPr>
            <p:ph type="title"/>
          </p:nvPr>
        </p:nvSpPr>
        <p:spPr>
          <a:xfrm>
            <a:off x="242910" y="1598246"/>
            <a:ext cx="4626709" cy="5122985"/>
          </a:xfrm>
        </p:spPr>
        <p:txBody>
          <a:bodyPr vert="horz" lIns="91440" tIns="45720" rIns="91440" bIns="45720" rtlCol="0" anchor="t">
            <a:normAutofit/>
          </a:bodyPr>
          <a:lstStyle/>
          <a:p>
            <a:pPr algn="r"/>
            <a:r>
              <a:rPr lang="en-US" sz="6200" baseline="0">
                <a:solidFill>
                  <a:srgbClr val="FFFFFF"/>
                </a:solidFill>
              </a:rPr>
              <a:t>New product development</a:t>
            </a:r>
            <a:r>
              <a:rPr lang="en-US" sz="6200">
                <a:solidFill>
                  <a:srgbClr val="FFFFFF"/>
                </a:solidFill>
              </a:rPr>
              <a:t>​</a:t>
            </a:r>
          </a:p>
        </p:txBody>
      </p:sp>
      <p:cxnSp>
        <p:nvCxnSpPr>
          <p:cNvPr id="13" name="Straight Connector 12">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33499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686834" y="1153572"/>
            <a:ext cx="3200400" cy="4461163"/>
          </a:xfrm>
        </p:spPr>
        <p:txBody>
          <a:bodyPr>
            <a:normAutofit/>
          </a:bodyPr>
          <a:lstStyle/>
          <a:p>
            <a:r>
              <a:rPr lang="en-US">
                <a:solidFill>
                  <a:srgbClr val="FFFFFF"/>
                </a:solidFill>
              </a:rPr>
              <a:t>New product development</a:t>
            </a:r>
            <a:endParaRPr lang="en-IN">
              <a:solidFill>
                <a:srgbClr val="FFFFFF"/>
              </a:solidFill>
            </a:endParaRP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Content Placeholder 4"/>
          <p:cNvSpPr>
            <a:spLocks noGrp="1"/>
          </p:cNvSpPr>
          <p:nvPr>
            <p:ph idx="1"/>
          </p:nvPr>
        </p:nvSpPr>
        <p:spPr>
          <a:xfrm>
            <a:off x="4447308" y="591344"/>
            <a:ext cx="6906491" cy="5585619"/>
          </a:xfrm>
        </p:spPr>
        <p:txBody>
          <a:bodyPr anchor="ctr">
            <a:normAutofit/>
          </a:bodyPr>
          <a:lstStyle/>
          <a:p>
            <a:r>
              <a:rPr lang="en-US" b="1" dirty="0"/>
              <a:t>Idea Generation</a:t>
            </a:r>
          </a:p>
          <a:p>
            <a:r>
              <a:rPr lang="en-US" b="1" dirty="0"/>
              <a:t>Idea Screening</a:t>
            </a:r>
          </a:p>
          <a:p>
            <a:r>
              <a:rPr lang="en-US" b="1" dirty="0"/>
              <a:t>Concept Development and Testing</a:t>
            </a:r>
          </a:p>
          <a:p>
            <a:r>
              <a:rPr lang="en-US" b="1" dirty="0"/>
              <a:t>Business Analysis</a:t>
            </a:r>
          </a:p>
          <a:p>
            <a:r>
              <a:rPr lang="en-US" b="1" dirty="0"/>
              <a:t>Prototype Development</a:t>
            </a:r>
          </a:p>
          <a:p>
            <a:r>
              <a:rPr lang="en-US" b="1" dirty="0"/>
              <a:t>Market Testing</a:t>
            </a:r>
          </a:p>
          <a:p>
            <a:r>
              <a:rPr lang="en-US" b="1" dirty="0"/>
              <a:t>Commercialization</a:t>
            </a:r>
          </a:p>
          <a:p>
            <a:r>
              <a:rPr lang="en-US" b="1" dirty="0"/>
              <a:t>Post-Launch Evaluation</a:t>
            </a:r>
          </a:p>
          <a:p>
            <a:r>
              <a:rPr lang="en-US" b="1" dirty="0"/>
              <a:t>Continuous Improvement</a:t>
            </a:r>
            <a:endParaRPr lang="en-IN" dirty="0"/>
          </a:p>
        </p:txBody>
      </p:sp>
    </p:spTree>
    <p:extLst>
      <p:ext uri="{BB962C8B-B14F-4D97-AF65-F5344CB8AC3E}">
        <p14:creationId xmlns:p14="http://schemas.microsoft.com/office/powerpoint/2010/main" val="2078961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additive="base">
                                        <p:cTn id="4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anim calcmode="lin" valueType="num">
                                      <p:cBhvr additive="base">
                                        <p:cTn id="55"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B6E2F43-29E9-49D9-91FC-E5FEFAAA7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00732264-4C52-DAA3-7275-A3B0B49A6740}"/>
              </a:ext>
            </a:extLst>
          </p:cNvPr>
          <p:cNvPicPr>
            <a:picLocks noChangeAspect="1"/>
          </p:cNvPicPr>
          <p:nvPr/>
        </p:nvPicPr>
        <p:blipFill>
          <a:blip r:embed="rId2"/>
          <a:stretch>
            <a:fillRect/>
          </a:stretch>
        </p:blipFill>
        <p:spPr>
          <a:xfrm>
            <a:off x="7069760" y="3976742"/>
            <a:ext cx="5122239" cy="2881259"/>
          </a:xfrm>
          <a:custGeom>
            <a:avLst/>
            <a:gdLst/>
            <a:ahLst/>
            <a:cxnLst/>
            <a:rect l="l" t="t" r="r" b="b"/>
            <a:pathLst>
              <a:path w="5580942" h="5519103">
                <a:moveTo>
                  <a:pt x="169765" y="0"/>
                </a:moveTo>
                <a:lnTo>
                  <a:pt x="5580942" y="0"/>
                </a:lnTo>
                <a:lnTo>
                  <a:pt x="5580942" y="5519103"/>
                </a:lnTo>
                <a:lnTo>
                  <a:pt x="9100" y="5519103"/>
                </a:lnTo>
                <a:lnTo>
                  <a:pt x="0" y="5474029"/>
                </a:lnTo>
                <a:lnTo>
                  <a:pt x="0" y="169765"/>
                </a:lnTo>
                <a:cubicBezTo>
                  <a:pt x="0" y="76006"/>
                  <a:pt x="76006" y="0"/>
                  <a:pt x="169765" y="0"/>
                </a:cubicBezTo>
                <a:close/>
              </a:path>
            </a:pathLst>
          </a:custGeom>
        </p:spPr>
      </p:pic>
      <p:sp>
        <p:nvSpPr>
          <p:cNvPr id="11" name="Arc 10">
            <a:extLst>
              <a:ext uri="{FF2B5EF4-FFF2-40B4-BE49-F238E27FC236}">
                <a16:creationId xmlns:a16="http://schemas.microsoft.com/office/drawing/2014/main" id="{3BA62E19-CD42-4C09-B825-844B4943D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87212"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a:xfrm>
            <a:off x="838200" y="365125"/>
            <a:ext cx="10515599" cy="1325563"/>
          </a:xfrm>
        </p:spPr>
        <p:txBody>
          <a:bodyPr>
            <a:normAutofit/>
          </a:bodyPr>
          <a:lstStyle/>
          <a:p>
            <a:r>
              <a:rPr lang="en-US" dirty="0"/>
              <a:t>New product development</a:t>
            </a:r>
            <a:endParaRPr lang="en-IN" dirty="0"/>
          </a:p>
        </p:txBody>
      </p:sp>
      <p:sp>
        <p:nvSpPr>
          <p:cNvPr id="3" name="Content Placeholder 2"/>
          <p:cNvSpPr>
            <a:spLocks noGrp="1"/>
          </p:cNvSpPr>
          <p:nvPr>
            <p:ph idx="1"/>
          </p:nvPr>
        </p:nvSpPr>
        <p:spPr>
          <a:xfrm>
            <a:off x="838200" y="1825625"/>
            <a:ext cx="5393361" cy="4351338"/>
          </a:xfrm>
        </p:spPr>
        <p:txBody>
          <a:bodyPr>
            <a:normAutofit/>
          </a:bodyPr>
          <a:lstStyle/>
          <a:p>
            <a:br>
              <a:rPr lang="en-US" dirty="0"/>
            </a:br>
            <a:r>
              <a:rPr lang="en-US" dirty="0"/>
              <a:t>New Product Development (NPD) is a systematic process used by companies to bring a new product or service to the market. Successful new product development involves various stages, from idea generation to product launch. </a:t>
            </a:r>
            <a:endParaRPr lang="en-IN" dirty="0"/>
          </a:p>
        </p:txBody>
      </p:sp>
      <p:sp>
        <p:nvSpPr>
          <p:cNvPr id="13" name="Oval 12">
            <a:extLst>
              <a:ext uri="{FF2B5EF4-FFF2-40B4-BE49-F238E27FC236}">
                <a16:creationId xmlns:a16="http://schemas.microsoft.com/office/drawing/2014/main" id="{8E63CC27-1C86-4653-8866-79C24C5C5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5924" y="1656147"/>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65122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B6E2F43-29E9-49D9-91FC-E5FEFAAA7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Empty office area">
            <a:extLst>
              <a:ext uri="{FF2B5EF4-FFF2-40B4-BE49-F238E27FC236}">
                <a16:creationId xmlns:a16="http://schemas.microsoft.com/office/drawing/2014/main" id="{8BF60BF4-9DBA-1C22-95AF-FE4C356C0B5B}"/>
              </a:ext>
            </a:extLst>
          </p:cNvPr>
          <p:cNvPicPr>
            <a:picLocks noChangeAspect="1"/>
          </p:cNvPicPr>
          <p:nvPr/>
        </p:nvPicPr>
        <p:blipFill>
          <a:blip r:embed="rId2"/>
          <a:stretch>
            <a:fillRect/>
          </a:stretch>
        </p:blipFill>
        <p:spPr>
          <a:xfrm>
            <a:off x="7069760" y="3444008"/>
            <a:ext cx="5122239" cy="3413992"/>
          </a:xfrm>
          <a:custGeom>
            <a:avLst/>
            <a:gdLst/>
            <a:ahLst/>
            <a:cxnLst/>
            <a:rect l="l" t="t" r="r" b="b"/>
            <a:pathLst>
              <a:path w="5580942" h="5519103">
                <a:moveTo>
                  <a:pt x="169765" y="0"/>
                </a:moveTo>
                <a:lnTo>
                  <a:pt x="5580942" y="0"/>
                </a:lnTo>
                <a:lnTo>
                  <a:pt x="5580942" y="5519103"/>
                </a:lnTo>
                <a:lnTo>
                  <a:pt x="9100" y="5519103"/>
                </a:lnTo>
                <a:lnTo>
                  <a:pt x="0" y="5474029"/>
                </a:lnTo>
                <a:lnTo>
                  <a:pt x="0" y="169765"/>
                </a:lnTo>
                <a:cubicBezTo>
                  <a:pt x="0" y="76006"/>
                  <a:pt x="76006" y="0"/>
                  <a:pt x="169765" y="0"/>
                </a:cubicBezTo>
                <a:close/>
              </a:path>
            </a:pathLst>
          </a:custGeom>
        </p:spPr>
      </p:pic>
      <p:sp>
        <p:nvSpPr>
          <p:cNvPr id="11" name="Arc 10">
            <a:extLst>
              <a:ext uri="{FF2B5EF4-FFF2-40B4-BE49-F238E27FC236}">
                <a16:creationId xmlns:a16="http://schemas.microsoft.com/office/drawing/2014/main" id="{3BA62E19-CD42-4C09-B825-844B4943D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87212"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a:xfrm>
            <a:off x="838200" y="365125"/>
            <a:ext cx="10515599" cy="1325563"/>
          </a:xfrm>
        </p:spPr>
        <p:txBody>
          <a:bodyPr>
            <a:normAutofit/>
          </a:bodyPr>
          <a:lstStyle/>
          <a:p>
            <a:r>
              <a:rPr lang="en-US" dirty="0"/>
              <a:t>New product development</a:t>
            </a:r>
            <a:endParaRPr lang="en-IN" dirty="0"/>
          </a:p>
        </p:txBody>
      </p:sp>
      <p:sp>
        <p:nvSpPr>
          <p:cNvPr id="3" name="Content Placeholder 2"/>
          <p:cNvSpPr>
            <a:spLocks noGrp="1"/>
          </p:cNvSpPr>
          <p:nvPr>
            <p:ph idx="1"/>
          </p:nvPr>
        </p:nvSpPr>
        <p:spPr>
          <a:xfrm>
            <a:off x="838200" y="1825625"/>
            <a:ext cx="5393361" cy="4351338"/>
          </a:xfrm>
        </p:spPr>
        <p:txBody>
          <a:bodyPr>
            <a:normAutofit/>
          </a:bodyPr>
          <a:lstStyle/>
          <a:p>
            <a:r>
              <a:rPr lang="en-US" b="1" dirty="0"/>
              <a:t>Idea Generation:</a:t>
            </a:r>
            <a:endParaRPr lang="en-US" dirty="0"/>
          </a:p>
          <a:p>
            <a:r>
              <a:rPr lang="en-US" dirty="0"/>
              <a:t>This is the starting point of new product development. Ideas can come from various sources, including customer feedback, market trends, internal brainstorming sessions, competitor analysis, and technological advancements.</a:t>
            </a:r>
          </a:p>
          <a:p>
            <a:endParaRPr lang="en-IN" dirty="0"/>
          </a:p>
        </p:txBody>
      </p:sp>
      <p:sp>
        <p:nvSpPr>
          <p:cNvPr id="13" name="Oval 12">
            <a:extLst>
              <a:ext uri="{FF2B5EF4-FFF2-40B4-BE49-F238E27FC236}">
                <a16:creationId xmlns:a16="http://schemas.microsoft.com/office/drawing/2014/main" id="{8E63CC27-1C86-4653-8866-79C24C5C5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5924" y="1656147"/>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49262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B6E2F43-29E9-49D9-91FC-E5FEFAAA7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People at the meeting desk">
            <a:extLst>
              <a:ext uri="{FF2B5EF4-FFF2-40B4-BE49-F238E27FC236}">
                <a16:creationId xmlns:a16="http://schemas.microsoft.com/office/drawing/2014/main" id="{0CCD2FC7-B795-CDEF-9842-2763DC41242C}"/>
              </a:ext>
            </a:extLst>
          </p:cNvPr>
          <p:cNvPicPr>
            <a:picLocks noChangeAspect="1"/>
          </p:cNvPicPr>
          <p:nvPr/>
        </p:nvPicPr>
        <p:blipFill>
          <a:blip r:embed="rId2"/>
          <a:stretch>
            <a:fillRect/>
          </a:stretch>
        </p:blipFill>
        <p:spPr>
          <a:xfrm>
            <a:off x="7069760" y="3976742"/>
            <a:ext cx="5122239" cy="2881259"/>
          </a:xfrm>
          <a:custGeom>
            <a:avLst/>
            <a:gdLst/>
            <a:ahLst/>
            <a:cxnLst/>
            <a:rect l="l" t="t" r="r" b="b"/>
            <a:pathLst>
              <a:path w="5580942" h="5519103">
                <a:moveTo>
                  <a:pt x="169765" y="0"/>
                </a:moveTo>
                <a:lnTo>
                  <a:pt x="5580942" y="0"/>
                </a:lnTo>
                <a:lnTo>
                  <a:pt x="5580942" y="5519103"/>
                </a:lnTo>
                <a:lnTo>
                  <a:pt x="9100" y="5519103"/>
                </a:lnTo>
                <a:lnTo>
                  <a:pt x="0" y="5474029"/>
                </a:lnTo>
                <a:lnTo>
                  <a:pt x="0" y="169765"/>
                </a:lnTo>
                <a:cubicBezTo>
                  <a:pt x="0" y="76006"/>
                  <a:pt x="76006" y="0"/>
                  <a:pt x="169765" y="0"/>
                </a:cubicBezTo>
                <a:close/>
              </a:path>
            </a:pathLst>
          </a:custGeom>
        </p:spPr>
      </p:pic>
      <p:sp>
        <p:nvSpPr>
          <p:cNvPr id="11" name="Arc 10">
            <a:extLst>
              <a:ext uri="{FF2B5EF4-FFF2-40B4-BE49-F238E27FC236}">
                <a16:creationId xmlns:a16="http://schemas.microsoft.com/office/drawing/2014/main" id="{3BA62E19-CD42-4C09-B825-844B4943D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87212"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a:xfrm>
            <a:off x="838200" y="365125"/>
            <a:ext cx="10515599" cy="1325563"/>
          </a:xfrm>
        </p:spPr>
        <p:txBody>
          <a:bodyPr>
            <a:normAutofit/>
          </a:bodyPr>
          <a:lstStyle/>
          <a:p>
            <a:r>
              <a:rPr lang="en-US" dirty="0"/>
              <a:t>New product development</a:t>
            </a:r>
            <a:endParaRPr lang="en-IN" dirty="0"/>
          </a:p>
        </p:txBody>
      </p:sp>
      <p:sp>
        <p:nvSpPr>
          <p:cNvPr id="3" name="Content Placeholder 2"/>
          <p:cNvSpPr>
            <a:spLocks noGrp="1"/>
          </p:cNvSpPr>
          <p:nvPr>
            <p:ph idx="1"/>
          </p:nvPr>
        </p:nvSpPr>
        <p:spPr>
          <a:xfrm>
            <a:off x="838200" y="1825625"/>
            <a:ext cx="5393361" cy="4351338"/>
          </a:xfrm>
        </p:spPr>
        <p:txBody>
          <a:bodyPr>
            <a:normAutofit/>
          </a:bodyPr>
          <a:lstStyle/>
          <a:p>
            <a:r>
              <a:rPr lang="en-US" b="1" dirty="0"/>
              <a:t>Idea Screening:</a:t>
            </a:r>
            <a:endParaRPr lang="en-US" dirty="0"/>
          </a:p>
          <a:p>
            <a:r>
              <a:rPr lang="en-US" dirty="0"/>
              <a:t>The goal is to evaluate and filter out impractical or unfeasible ideas. Criteria such as market potential, technical feasibility, and alignment with company goals are considered during this stage.</a:t>
            </a:r>
          </a:p>
          <a:p>
            <a:endParaRPr lang="en-IN" dirty="0"/>
          </a:p>
        </p:txBody>
      </p:sp>
      <p:sp>
        <p:nvSpPr>
          <p:cNvPr id="13" name="Oval 12">
            <a:extLst>
              <a:ext uri="{FF2B5EF4-FFF2-40B4-BE49-F238E27FC236}">
                <a16:creationId xmlns:a16="http://schemas.microsoft.com/office/drawing/2014/main" id="{8E63CC27-1C86-4653-8866-79C24C5C5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5924" y="1656147"/>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11821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68557" y="1138036"/>
            <a:ext cx="5444382" cy="1402470"/>
          </a:xfrm>
        </p:spPr>
        <p:txBody>
          <a:bodyPr anchor="t">
            <a:normAutofit/>
          </a:bodyPr>
          <a:lstStyle/>
          <a:p>
            <a:r>
              <a:rPr lang="en-US" sz="3200"/>
              <a:t>New product development</a:t>
            </a:r>
            <a:endParaRPr lang="en-IN" sz="3200"/>
          </a:p>
        </p:txBody>
      </p:sp>
      <p:pic>
        <p:nvPicPr>
          <p:cNvPr id="5" name="Picture 4" descr="Illustration of people on a blockchain">
            <a:extLst>
              <a:ext uri="{FF2B5EF4-FFF2-40B4-BE49-F238E27FC236}">
                <a16:creationId xmlns:a16="http://schemas.microsoft.com/office/drawing/2014/main" id="{4894F939-DE44-6C84-9092-AA52D875C8F8}"/>
              </a:ext>
            </a:extLst>
          </p:cNvPr>
          <p:cNvPicPr>
            <a:picLocks noChangeAspect="1"/>
          </p:cNvPicPr>
          <p:nvPr/>
        </p:nvPicPr>
        <p:blipFill rotWithShape="1">
          <a:blip r:embed="rId2"/>
          <a:srcRect l="26174" r="26180" b="-8"/>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868557" y="2542105"/>
            <a:ext cx="5752810" cy="3600278"/>
          </a:xfrm>
        </p:spPr>
        <p:txBody>
          <a:bodyPr vert="horz" lIns="91440" tIns="45720" rIns="91440" bIns="45720" rtlCol="0" anchor="t">
            <a:normAutofit/>
          </a:bodyPr>
          <a:lstStyle/>
          <a:p>
            <a:r>
              <a:rPr lang="en-US" b="1" dirty="0"/>
              <a:t>Concept Development and Testing:</a:t>
            </a:r>
            <a:endParaRPr lang="en-US" dirty="0">
              <a:cs typeface="Calibri"/>
            </a:endParaRPr>
          </a:p>
          <a:p>
            <a:r>
              <a:rPr lang="en-US" dirty="0"/>
              <a:t>Develop detailed concepts for the selected ideas and present them to a target audience for feedback. This stage helps refine the concepts and identify potential issues or improvements.</a:t>
            </a:r>
            <a:endParaRPr lang="en-US" dirty="0">
              <a:cs typeface="Calibri"/>
            </a:endParaRPr>
          </a:p>
          <a:p>
            <a:endParaRPr lang="en-IN" dirty="0">
              <a:cs typeface="Calibri"/>
            </a:endParaRPr>
          </a:p>
        </p:txBody>
      </p:sp>
    </p:spTree>
    <p:extLst>
      <p:ext uri="{BB962C8B-B14F-4D97-AF65-F5344CB8AC3E}">
        <p14:creationId xmlns:p14="http://schemas.microsoft.com/office/powerpoint/2010/main" val="1576893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6" name="Content Placeholder 5"/>
          <p:cNvPicPr>
            <a:picLocks noGrp="1" noChangeAspect="1"/>
          </p:cNvPicPr>
          <p:nvPr>
            <p:ph idx="1"/>
          </p:nvPr>
        </p:nvPicPr>
        <p:blipFill rotWithShape="1">
          <a:blip r:embed="rId2"/>
          <a:srcRect l="56328" t="29153" r="6061" b="24360"/>
          <a:stretch/>
        </p:blipFill>
        <p:spPr>
          <a:xfrm>
            <a:off x="838200" y="353051"/>
            <a:ext cx="9356436" cy="6504949"/>
          </a:xfrm>
          <a:prstGeom prst="rect">
            <a:avLst/>
          </a:prstGeom>
        </p:spPr>
      </p:pic>
    </p:spTree>
    <p:extLst>
      <p:ext uri="{BB962C8B-B14F-4D97-AF65-F5344CB8AC3E}">
        <p14:creationId xmlns:p14="http://schemas.microsoft.com/office/powerpoint/2010/main" val="34074040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8175" y="-359276"/>
            <a:ext cx="3455821" cy="1616203"/>
          </a:xfrm>
        </p:spPr>
        <p:txBody>
          <a:bodyPr anchor="b">
            <a:normAutofit/>
          </a:bodyPr>
          <a:lstStyle/>
          <a:p>
            <a:r>
              <a:rPr lang="en-US" sz="3200"/>
              <a:t>New product development</a:t>
            </a:r>
            <a:endParaRPr lang="en-IN" sz="3200"/>
          </a:p>
        </p:txBody>
      </p:sp>
      <p:sp>
        <p:nvSpPr>
          <p:cNvPr id="3" name="Content Placeholder 2"/>
          <p:cNvSpPr>
            <a:spLocks noGrp="1"/>
          </p:cNvSpPr>
          <p:nvPr>
            <p:ph idx="1"/>
          </p:nvPr>
        </p:nvSpPr>
        <p:spPr>
          <a:xfrm>
            <a:off x="133508" y="1677402"/>
            <a:ext cx="4724476" cy="4726903"/>
          </a:xfrm>
        </p:spPr>
        <p:txBody>
          <a:bodyPr anchor="t">
            <a:normAutofit/>
          </a:bodyPr>
          <a:lstStyle/>
          <a:p>
            <a:r>
              <a:rPr lang="en-US" sz="2400" b="1" dirty="0"/>
              <a:t>Business Analysis:</a:t>
            </a:r>
            <a:endParaRPr lang="en-US" sz="2400" dirty="0">
              <a:cs typeface="Calibri"/>
            </a:endParaRPr>
          </a:p>
          <a:p>
            <a:r>
              <a:rPr lang="en-US" sz="2400" dirty="0"/>
              <a:t>Conduct a comprehensive analysis to assess the financial viability of the product. This includes estimating costs, sales projections, and potential profitability. It's also important to consider the impact on existing product lines and the overall business strategy.</a:t>
            </a:r>
            <a:endParaRPr lang="en-US" sz="2400" dirty="0">
              <a:cs typeface="Calibri"/>
            </a:endParaRPr>
          </a:p>
          <a:p>
            <a:endParaRPr lang="en-IN" sz="2400" dirty="0">
              <a:cs typeface="Calibri"/>
            </a:endParaRPr>
          </a:p>
        </p:txBody>
      </p:sp>
      <p:pic>
        <p:nvPicPr>
          <p:cNvPr id="5" name="Picture 4" descr="Desk with productivity items">
            <a:extLst>
              <a:ext uri="{FF2B5EF4-FFF2-40B4-BE49-F238E27FC236}">
                <a16:creationId xmlns:a16="http://schemas.microsoft.com/office/drawing/2014/main" id="{88AABEDC-46A5-8ED1-FDF5-3FE739EEBE75}"/>
              </a:ext>
            </a:extLst>
          </p:cNvPr>
          <p:cNvPicPr>
            <a:picLocks noChangeAspect="1"/>
          </p:cNvPicPr>
          <p:nvPr/>
        </p:nvPicPr>
        <p:blipFill rotWithShape="1">
          <a:blip r:embed="rId2"/>
          <a:srcRect l="23666" r="7278" b="-3"/>
          <a:stretch/>
        </p:blipFill>
        <p:spPr>
          <a:xfrm>
            <a:off x="5086726" y="10"/>
            <a:ext cx="7105273" cy="6857990"/>
          </a:xfrm>
          <a:prstGeom prst="rect">
            <a:avLst/>
          </a:prstGeom>
        </p:spPr>
      </p:pic>
      <p:grpSp>
        <p:nvGrpSpPr>
          <p:cNvPr id="9" name="Group 8">
            <a:extLst>
              <a:ext uri="{FF2B5EF4-FFF2-40B4-BE49-F238E27FC236}">
                <a16:creationId xmlns:a16="http://schemas.microsoft.com/office/drawing/2014/main" id="{A5AFD70F-20E3-55D2-E154-7D4FACFBB0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10" name="Rectangle 9">
              <a:extLst>
                <a:ext uri="{FF2B5EF4-FFF2-40B4-BE49-F238E27FC236}">
                  <a16:creationId xmlns:a16="http://schemas.microsoft.com/office/drawing/2014/main" id="{2FBDB812-268E-7EC5-B48A-7522718164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DA30E18-AA70-D998-AAFC-727CB0367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673794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38200" y="365125"/>
            <a:ext cx="10515600" cy="1325563"/>
          </a:xfrm>
        </p:spPr>
        <p:txBody>
          <a:bodyPr>
            <a:normAutofit/>
          </a:bodyPr>
          <a:lstStyle/>
          <a:p>
            <a:r>
              <a:rPr lang="en-US" dirty="0"/>
              <a:t>New product development</a:t>
            </a:r>
            <a:endParaRPr lang="en-IN" dirty="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838200" y="1825625"/>
            <a:ext cx="10515600" cy="4351338"/>
          </a:xfrm>
        </p:spPr>
        <p:txBody>
          <a:bodyPr>
            <a:normAutofit/>
          </a:bodyPr>
          <a:lstStyle/>
          <a:p>
            <a:r>
              <a:rPr lang="en-US" b="1" dirty="0"/>
              <a:t>Prototype Development:</a:t>
            </a:r>
            <a:endParaRPr lang="en-US" dirty="0"/>
          </a:p>
          <a:p>
            <a:r>
              <a:rPr lang="en-US" dirty="0"/>
              <a:t>Create a prototype or a minimum viable product (MVP) to test the product's design and functionality. Prototypes can be physical products, digital simulations, or other representations that allow for testing and iteration.</a:t>
            </a:r>
          </a:p>
          <a:p>
            <a:endParaRPr lang="en-IN" dirty="0"/>
          </a:p>
        </p:txBody>
      </p:sp>
    </p:spTree>
    <p:extLst>
      <p:ext uri="{BB962C8B-B14F-4D97-AF65-F5344CB8AC3E}">
        <p14:creationId xmlns:p14="http://schemas.microsoft.com/office/powerpoint/2010/main" val="15846008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38200" y="365125"/>
            <a:ext cx="10515600" cy="1325563"/>
          </a:xfrm>
        </p:spPr>
        <p:txBody>
          <a:bodyPr>
            <a:normAutofit/>
          </a:bodyPr>
          <a:lstStyle/>
          <a:p>
            <a:r>
              <a:rPr lang="en-US" dirty="0"/>
              <a:t>New product development</a:t>
            </a:r>
            <a:endParaRPr lang="en-IN" dirty="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838200" y="1825625"/>
            <a:ext cx="10515600" cy="4351338"/>
          </a:xfrm>
        </p:spPr>
        <p:txBody>
          <a:bodyPr>
            <a:normAutofit/>
          </a:bodyPr>
          <a:lstStyle/>
          <a:p>
            <a:r>
              <a:rPr lang="en-US" b="1" dirty="0"/>
              <a:t>Market Testing:</a:t>
            </a:r>
            <a:endParaRPr lang="en-US" dirty="0"/>
          </a:p>
          <a:p>
            <a:r>
              <a:rPr lang="en-US" dirty="0"/>
              <a:t>Test the product in a limited market to gather real-world feedback and assess its performance. This step helps identify any issues that may not have been apparent during the development and prototype stages.</a:t>
            </a:r>
          </a:p>
          <a:p>
            <a:endParaRPr lang="en-IN" dirty="0"/>
          </a:p>
        </p:txBody>
      </p:sp>
    </p:spTree>
    <p:extLst>
      <p:ext uri="{BB962C8B-B14F-4D97-AF65-F5344CB8AC3E}">
        <p14:creationId xmlns:p14="http://schemas.microsoft.com/office/powerpoint/2010/main" val="2105500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New product development</a:t>
            </a:r>
            <a:endParaRPr lang="en-IN">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4447308" y="591344"/>
            <a:ext cx="6906491" cy="5585619"/>
          </a:xfrm>
        </p:spPr>
        <p:txBody>
          <a:bodyPr anchor="ctr">
            <a:normAutofit/>
          </a:bodyPr>
          <a:lstStyle/>
          <a:p>
            <a:r>
              <a:rPr lang="en-US" b="1" dirty="0"/>
              <a:t>Commercialization:</a:t>
            </a:r>
            <a:endParaRPr lang="en-US" dirty="0"/>
          </a:p>
          <a:p>
            <a:r>
              <a:rPr lang="en-US" dirty="0"/>
              <a:t>If the market testing is successful, proceed with full-scale production and launch the product to the broader market. This involves developing marketing strategies, distribution plans, and sales tactics.</a:t>
            </a:r>
          </a:p>
          <a:p>
            <a:endParaRPr lang="en-IN" dirty="0"/>
          </a:p>
        </p:txBody>
      </p:sp>
    </p:spTree>
    <p:extLst>
      <p:ext uri="{BB962C8B-B14F-4D97-AF65-F5344CB8AC3E}">
        <p14:creationId xmlns:p14="http://schemas.microsoft.com/office/powerpoint/2010/main" val="908310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38200" y="365125"/>
            <a:ext cx="10515600" cy="1325563"/>
          </a:xfrm>
        </p:spPr>
        <p:txBody>
          <a:bodyPr>
            <a:normAutofit/>
          </a:bodyPr>
          <a:lstStyle/>
          <a:p>
            <a:r>
              <a:rPr lang="en-US" dirty="0"/>
              <a:t>New product development</a:t>
            </a:r>
            <a:endParaRPr lang="en-IN" dirty="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838200" y="1825625"/>
            <a:ext cx="10515600" cy="4351338"/>
          </a:xfrm>
        </p:spPr>
        <p:txBody>
          <a:bodyPr>
            <a:normAutofit/>
          </a:bodyPr>
          <a:lstStyle/>
          <a:p>
            <a:r>
              <a:rPr lang="en-US" b="1" dirty="0"/>
              <a:t>Launch:</a:t>
            </a:r>
            <a:endParaRPr lang="en-US" dirty="0"/>
          </a:p>
          <a:p>
            <a:r>
              <a:rPr lang="en-US" dirty="0"/>
              <a:t>Execute the product launch plan, including promotional activities, advertising, and communication with stakeholders. Ensure that all aspects of the launch, from production to marketing, are coordinated effectively.</a:t>
            </a:r>
          </a:p>
          <a:p>
            <a:endParaRPr lang="en-IN" dirty="0"/>
          </a:p>
        </p:txBody>
      </p:sp>
    </p:spTree>
    <p:extLst>
      <p:ext uri="{BB962C8B-B14F-4D97-AF65-F5344CB8AC3E}">
        <p14:creationId xmlns:p14="http://schemas.microsoft.com/office/powerpoint/2010/main" val="41029261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B6E2F43-29E9-49D9-91FC-E5FEFAAA7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Graph on document with pen">
            <a:extLst>
              <a:ext uri="{FF2B5EF4-FFF2-40B4-BE49-F238E27FC236}">
                <a16:creationId xmlns:a16="http://schemas.microsoft.com/office/drawing/2014/main" id="{94E1FC99-5A5C-329B-A7E2-53785CF3F316}"/>
              </a:ext>
            </a:extLst>
          </p:cNvPr>
          <p:cNvPicPr>
            <a:picLocks noChangeAspect="1"/>
          </p:cNvPicPr>
          <p:nvPr/>
        </p:nvPicPr>
        <p:blipFill>
          <a:blip r:embed="rId2"/>
          <a:stretch>
            <a:fillRect/>
          </a:stretch>
        </p:blipFill>
        <p:spPr>
          <a:xfrm>
            <a:off x="7069760" y="3444008"/>
            <a:ext cx="5122239" cy="3413992"/>
          </a:xfrm>
          <a:custGeom>
            <a:avLst/>
            <a:gdLst/>
            <a:ahLst/>
            <a:cxnLst/>
            <a:rect l="l" t="t" r="r" b="b"/>
            <a:pathLst>
              <a:path w="5580942" h="5519103">
                <a:moveTo>
                  <a:pt x="169765" y="0"/>
                </a:moveTo>
                <a:lnTo>
                  <a:pt x="5580942" y="0"/>
                </a:lnTo>
                <a:lnTo>
                  <a:pt x="5580942" y="5519103"/>
                </a:lnTo>
                <a:lnTo>
                  <a:pt x="9100" y="5519103"/>
                </a:lnTo>
                <a:lnTo>
                  <a:pt x="0" y="5474029"/>
                </a:lnTo>
                <a:lnTo>
                  <a:pt x="0" y="169765"/>
                </a:lnTo>
                <a:cubicBezTo>
                  <a:pt x="0" y="76006"/>
                  <a:pt x="76006" y="0"/>
                  <a:pt x="169765" y="0"/>
                </a:cubicBezTo>
                <a:close/>
              </a:path>
            </a:pathLst>
          </a:custGeom>
        </p:spPr>
      </p:pic>
      <p:sp>
        <p:nvSpPr>
          <p:cNvPr id="11" name="Arc 10">
            <a:extLst>
              <a:ext uri="{FF2B5EF4-FFF2-40B4-BE49-F238E27FC236}">
                <a16:creationId xmlns:a16="http://schemas.microsoft.com/office/drawing/2014/main" id="{3BA62E19-CD42-4C09-B825-844B4943D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87212"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a:xfrm>
            <a:off x="838200" y="365125"/>
            <a:ext cx="10515599" cy="1325563"/>
          </a:xfrm>
        </p:spPr>
        <p:txBody>
          <a:bodyPr>
            <a:normAutofit/>
          </a:bodyPr>
          <a:lstStyle/>
          <a:p>
            <a:r>
              <a:rPr lang="en-US" dirty="0"/>
              <a:t>New product development</a:t>
            </a:r>
            <a:endParaRPr lang="en-IN" dirty="0"/>
          </a:p>
        </p:txBody>
      </p:sp>
      <p:sp>
        <p:nvSpPr>
          <p:cNvPr id="3" name="Content Placeholder 2"/>
          <p:cNvSpPr>
            <a:spLocks noGrp="1"/>
          </p:cNvSpPr>
          <p:nvPr>
            <p:ph idx="1"/>
          </p:nvPr>
        </p:nvSpPr>
        <p:spPr>
          <a:xfrm>
            <a:off x="838200" y="1825625"/>
            <a:ext cx="5393361" cy="4351338"/>
          </a:xfrm>
        </p:spPr>
        <p:txBody>
          <a:bodyPr>
            <a:normAutofit/>
          </a:bodyPr>
          <a:lstStyle/>
          <a:p>
            <a:r>
              <a:rPr lang="en-US" b="1" dirty="0"/>
              <a:t>Post-Launch Evaluation:</a:t>
            </a:r>
            <a:endParaRPr lang="en-US" dirty="0"/>
          </a:p>
          <a:p>
            <a:r>
              <a:rPr lang="en-US" dirty="0"/>
              <a:t>Monitor the product's performance in the market and gather customer feedback. Evaluate sales figures, customer satisfaction, and any necessary adjustments needed to improve the product or marketing strategies.</a:t>
            </a:r>
          </a:p>
          <a:p>
            <a:endParaRPr lang="en-IN" dirty="0"/>
          </a:p>
        </p:txBody>
      </p:sp>
      <p:sp>
        <p:nvSpPr>
          <p:cNvPr id="13" name="Oval 12">
            <a:extLst>
              <a:ext uri="{FF2B5EF4-FFF2-40B4-BE49-F238E27FC236}">
                <a16:creationId xmlns:a16="http://schemas.microsoft.com/office/drawing/2014/main" id="{8E63CC27-1C86-4653-8866-79C24C5C5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5924" y="1656147"/>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926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73367EC-1D8B-18C0-2838-B99DAC449AC6}"/>
              </a:ext>
            </a:extLst>
          </p:cNvPr>
          <p:cNvPicPr>
            <a:picLocks noChangeAspect="1"/>
          </p:cNvPicPr>
          <p:nvPr/>
        </p:nvPicPr>
        <p:blipFill rotWithShape="1">
          <a:blip r:embed="rId2"/>
          <a:srcRect r="6250" b="6250"/>
          <a:stretch/>
        </p:blipFill>
        <p:spPr>
          <a:xfrm>
            <a:off x="1" y="1"/>
            <a:ext cx="12192000" cy="6857999"/>
          </a:xfrm>
          <a:prstGeom prst="rect">
            <a:avLst/>
          </a:prstGeom>
        </p:spPr>
      </p:pic>
      <p:sp useBgFill="1">
        <p:nvSpPr>
          <p:cNvPr id="11" name="Freeform: Shape 10">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899" y="609600"/>
            <a:ext cx="5372101"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1037809" y="1071350"/>
            <a:ext cx="4775162" cy="1339382"/>
          </a:xfrm>
        </p:spPr>
        <p:txBody>
          <a:bodyPr>
            <a:normAutofit/>
          </a:bodyPr>
          <a:lstStyle/>
          <a:p>
            <a:pPr algn="ctr"/>
            <a:r>
              <a:rPr lang="en-US" sz="3600"/>
              <a:t>New product development</a:t>
            </a:r>
            <a:endParaRPr lang="en-IN" sz="3600"/>
          </a:p>
        </p:txBody>
      </p:sp>
      <p:sp>
        <p:nvSpPr>
          <p:cNvPr id="13"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64666" y="399531"/>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89319" y="2547257"/>
            <a:ext cx="4458446" cy="3109740"/>
          </a:xfrm>
        </p:spPr>
        <p:txBody>
          <a:bodyPr anchor="ctr">
            <a:normAutofit/>
          </a:bodyPr>
          <a:lstStyle/>
          <a:p>
            <a:r>
              <a:rPr lang="en-US" sz="2000" b="1"/>
              <a:t>Continuous Improvement:</a:t>
            </a:r>
            <a:endParaRPr lang="en-US" sz="2000"/>
          </a:p>
          <a:p>
            <a:r>
              <a:rPr lang="en-US" sz="2000"/>
              <a:t>NPD is an iterative process. Use the insights gained from the post-launch evaluation to inform future product development efforts. Continuously innovate and adapt to changing market conditions.</a:t>
            </a:r>
          </a:p>
          <a:p>
            <a:endParaRPr lang="en-IN" sz="2000"/>
          </a:p>
        </p:txBody>
      </p:sp>
    </p:spTree>
    <p:extLst>
      <p:ext uri="{BB962C8B-B14F-4D97-AF65-F5344CB8AC3E}">
        <p14:creationId xmlns:p14="http://schemas.microsoft.com/office/powerpoint/2010/main" val="25380650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1" y="365125"/>
            <a:ext cx="5251316" cy="1807305"/>
          </a:xfrm>
        </p:spPr>
        <p:txBody>
          <a:bodyPr>
            <a:normAutofit/>
          </a:bodyPr>
          <a:lstStyle/>
          <a:p>
            <a:r>
              <a:rPr lang="en-US" dirty="0"/>
              <a:t>New product development</a:t>
            </a:r>
            <a:endParaRPr lang="en-IN" dirty="0"/>
          </a:p>
        </p:txBody>
      </p:sp>
      <p:sp>
        <p:nvSpPr>
          <p:cNvPr id="3" name="Content Placeholder 2"/>
          <p:cNvSpPr>
            <a:spLocks noGrp="1"/>
          </p:cNvSpPr>
          <p:nvPr>
            <p:ph idx="1"/>
          </p:nvPr>
        </p:nvSpPr>
        <p:spPr>
          <a:xfrm>
            <a:off x="838200" y="2333297"/>
            <a:ext cx="4619621" cy="3843666"/>
          </a:xfrm>
        </p:spPr>
        <p:txBody>
          <a:bodyPr>
            <a:normAutofit/>
          </a:bodyPr>
          <a:lstStyle/>
          <a:p>
            <a:r>
              <a:rPr lang="en-US" sz="2000"/>
              <a:t>Successful new product development requires cross-functional collaboration, market research, and a thorough understanding of customer needs and preferences. It also involves risk management and the ability to adapt to unforeseen challenges. Companies that excel in NPD often foster a culture of innovation, encourage employee creativity, and stay attuned to emerging trends in their industry.</a:t>
            </a:r>
            <a:endParaRPr lang="en-IN" sz="2000"/>
          </a:p>
        </p:txBody>
      </p:sp>
      <p:pic>
        <p:nvPicPr>
          <p:cNvPr id="5" name="Picture 4" descr="White bulbs with a yellow one standing out">
            <a:extLst>
              <a:ext uri="{FF2B5EF4-FFF2-40B4-BE49-F238E27FC236}">
                <a16:creationId xmlns:a16="http://schemas.microsoft.com/office/drawing/2014/main" id="{336E6125-1593-BB0F-166D-96DE3892781F}"/>
              </a:ext>
            </a:extLst>
          </p:cNvPr>
          <p:cNvPicPr>
            <a:picLocks noChangeAspect="1"/>
          </p:cNvPicPr>
          <p:nvPr/>
        </p:nvPicPr>
        <p:blipFill rotWithShape="1">
          <a:blip r:embed="rId2"/>
          <a:srcRect l="30979" r="11068" b="-3"/>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8883783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ectangle 13">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 name="Title 3"/>
          <p:cNvSpPr>
            <a:spLocks noGrp="1"/>
          </p:cNvSpPr>
          <p:nvPr>
            <p:ph type="ctrTitle"/>
          </p:nvPr>
        </p:nvSpPr>
        <p:spPr>
          <a:xfrm>
            <a:off x="3315031" y="1380754"/>
            <a:ext cx="5561938" cy="2513516"/>
          </a:xfrm>
        </p:spPr>
        <p:txBody>
          <a:bodyPr>
            <a:normAutofit/>
          </a:bodyPr>
          <a:lstStyle/>
          <a:p>
            <a:r>
              <a:rPr lang="en-US" dirty="0"/>
              <a:t>Pricing decision</a:t>
            </a:r>
            <a:endParaRPr lang="en-IN" dirty="0"/>
          </a:p>
        </p:txBody>
      </p:sp>
      <p:sp>
        <p:nvSpPr>
          <p:cNvPr id="5" name="Subtitle 4"/>
          <p:cNvSpPr>
            <a:spLocks noGrp="1"/>
          </p:cNvSpPr>
          <p:nvPr>
            <p:ph type="subTitle" idx="1"/>
          </p:nvPr>
        </p:nvSpPr>
        <p:spPr>
          <a:xfrm>
            <a:off x="3315031" y="4076802"/>
            <a:ext cx="5561938" cy="1534587"/>
          </a:xfrm>
        </p:spPr>
        <p:txBody>
          <a:bodyPr>
            <a:normAutofit/>
          </a:bodyPr>
          <a:lstStyle/>
          <a:p>
            <a:endParaRPr lang="en-IN"/>
          </a:p>
        </p:txBody>
      </p:sp>
      <p:sp>
        <p:nvSpPr>
          <p:cNvPr id="18" name="Arc 17">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Oval 19">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30818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Pricing decision</a:t>
            </a:r>
            <a:endParaRPr lang="en-IN">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4447308" y="591344"/>
            <a:ext cx="6906491" cy="5585619"/>
          </a:xfrm>
        </p:spPr>
        <p:txBody>
          <a:bodyPr anchor="ctr">
            <a:normAutofit/>
          </a:bodyPr>
          <a:lstStyle/>
          <a:p>
            <a:r>
              <a:rPr lang="en-US" dirty="0"/>
              <a:t>Pricing is a critical element in the marketing mix and plays a pivotal role in the success of a product or service. Pricing decisions involve determining the optimal price point that both maximizes revenue and meets customer expectations. </a:t>
            </a:r>
            <a:endParaRPr lang="en-IN" dirty="0"/>
          </a:p>
        </p:txBody>
      </p:sp>
    </p:spTree>
    <p:extLst>
      <p:ext uri="{BB962C8B-B14F-4D97-AF65-F5344CB8AC3E}">
        <p14:creationId xmlns:p14="http://schemas.microsoft.com/office/powerpoint/2010/main" val="96795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7271" y="762257"/>
            <a:ext cx="5509202" cy="5368596"/>
          </a:xfrm>
        </p:spPr>
      </p:pic>
    </p:spTree>
    <p:extLst>
      <p:ext uri="{BB962C8B-B14F-4D97-AF65-F5344CB8AC3E}">
        <p14:creationId xmlns:p14="http://schemas.microsoft.com/office/powerpoint/2010/main" val="2456081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B6E2F43-29E9-49D9-91FC-E5FEFAAA7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ngled shot of pen on a graph">
            <a:extLst>
              <a:ext uri="{FF2B5EF4-FFF2-40B4-BE49-F238E27FC236}">
                <a16:creationId xmlns:a16="http://schemas.microsoft.com/office/drawing/2014/main" id="{28659664-6073-DF5B-B0A7-28150B8E70BE}"/>
              </a:ext>
            </a:extLst>
          </p:cNvPr>
          <p:cNvPicPr>
            <a:picLocks noChangeAspect="1"/>
          </p:cNvPicPr>
          <p:nvPr/>
        </p:nvPicPr>
        <p:blipFill>
          <a:blip r:embed="rId2"/>
          <a:stretch>
            <a:fillRect/>
          </a:stretch>
        </p:blipFill>
        <p:spPr>
          <a:xfrm>
            <a:off x="7069760" y="3444008"/>
            <a:ext cx="5122239" cy="3413992"/>
          </a:xfrm>
          <a:custGeom>
            <a:avLst/>
            <a:gdLst/>
            <a:ahLst/>
            <a:cxnLst/>
            <a:rect l="l" t="t" r="r" b="b"/>
            <a:pathLst>
              <a:path w="5580942" h="5519103">
                <a:moveTo>
                  <a:pt x="169765" y="0"/>
                </a:moveTo>
                <a:lnTo>
                  <a:pt x="5580942" y="0"/>
                </a:lnTo>
                <a:lnTo>
                  <a:pt x="5580942" y="5519103"/>
                </a:lnTo>
                <a:lnTo>
                  <a:pt x="9100" y="5519103"/>
                </a:lnTo>
                <a:lnTo>
                  <a:pt x="0" y="5474029"/>
                </a:lnTo>
                <a:lnTo>
                  <a:pt x="0" y="169765"/>
                </a:lnTo>
                <a:cubicBezTo>
                  <a:pt x="0" y="76006"/>
                  <a:pt x="76006" y="0"/>
                  <a:pt x="169765" y="0"/>
                </a:cubicBezTo>
                <a:close/>
              </a:path>
            </a:pathLst>
          </a:custGeom>
        </p:spPr>
      </p:pic>
      <p:sp>
        <p:nvSpPr>
          <p:cNvPr id="11" name="Arc 10">
            <a:extLst>
              <a:ext uri="{FF2B5EF4-FFF2-40B4-BE49-F238E27FC236}">
                <a16:creationId xmlns:a16="http://schemas.microsoft.com/office/drawing/2014/main" id="{3BA62E19-CD42-4C09-B825-844B4943D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87212"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a:xfrm>
            <a:off x="838200" y="365125"/>
            <a:ext cx="10515599" cy="1325563"/>
          </a:xfrm>
        </p:spPr>
        <p:txBody>
          <a:bodyPr>
            <a:normAutofit/>
          </a:bodyPr>
          <a:lstStyle/>
          <a:p>
            <a:r>
              <a:rPr lang="en-US" dirty="0"/>
              <a:t>Pricing decision</a:t>
            </a:r>
            <a:endParaRPr lang="en-IN" dirty="0"/>
          </a:p>
        </p:txBody>
      </p:sp>
      <p:sp>
        <p:nvSpPr>
          <p:cNvPr id="3" name="Content Placeholder 2"/>
          <p:cNvSpPr>
            <a:spLocks noGrp="1"/>
          </p:cNvSpPr>
          <p:nvPr>
            <p:ph idx="1"/>
          </p:nvPr>
        </p:nvSpPr>
        <p:spPr>
          <a:xfrm>
            <a:off x="838200" y="1825625"/>
            <a:ext cx="5393361" cy="4351338"/>
          </a:xfrm>
        </p:spPr>
        <p:txBody>
          <a:bodyPr>
            <a:normAutofit/>
          </a:bodyPr>
          <a:lstStyle/>
          <a:p>
            <a:r>
              <a:rPr lang="en-US" sz="2200" b="1"/>
              <a:t>Costs:</a:t>
            </a:r>
            <a:endParaRPr lang="en-US" sz="2200"/>
          </a:p>
          <a:p>
            <a:r>
              <a:rPr lang="en-US" sz="2200" b="1"/>
              <a:t>Market Demand:</a:t>
            </a:r>
            <a:endParaRPr lang="en-US" sz="2200"/>
          </a:p>
          <a:p>
            <a:r>
              <a:rPr lang="en-US" sz="2200" b="1"/>
              <a:t>Competitive Pricing:</a:t>
            </a:r>
            <a:endParaRPr lang="en-US" sz="2200"/>
          </a:p>
          <a:p>
            <a:r>
              <a:rPr lang="en-US" sz="2200" b="1"/>
              <a:t>Value-Based Pricing:</a:t>
            </a:r>
            <a:endParaRPr lang="en-US" sz="2200"/>
          </a:p>
          <a:p>
            <a:r>
              <a:rPr lang="en-US" sz="2200" b="1"/>
              <a:t>Psychological Pricing:</a:t>
            </a:r>
            <a:endParaRPr lang="en-US" sz="2200"/>
          </a:p>
          <a:p>
            <a:r>
              <a:rPr lang="en-US" sz="2200" b="1"/>
              <a:t>Dynamic Pricing:</a:t>
            </a:r>
            <a:endParaRPr lang="en-US" sz="2200"/>
          </a:p>
          <a:p>
            <a:r>
              <a:rPr lang="en-US" sz="2200" b="1"/>
              <a:t>Promotional Pricing:</a:t>
            </a:r>
            <a:endParaRPr lang="en-US" sz="2200"/>
          </a:p>
          <a:p>
            <a:r>
              <a:rPr lang="en-US" sz="2200" b="1"/>
              <a:t>Distribution Channels:</a:t>
            </a:r>
            <a:endParaRPr lang="en-US" sz="2200"/>
          </a:p>
          <a:p>
            <a:r>
              <a:rPr lang="en-US" sz="2200" b="1"/>
              <a:t>Legal and Ethical Considerations:</a:t>
            </a:r>
            <a:endParaRPr lang="en-US" sz="2200"/>
          </a:p>
          <a:p>
            <a:r>
              <a:rPr lang="en-US" sz="2200" b="1"/>
              <a:t>Global Considerations:</a:t>
            </a:r>
            <a:endParaRPr lang="en-US" sz="2200"/>
          </a:p>
          <a:p>
            <a:endParaRPr lang="en-IN" sz="2200"/>
          </a:p>
          <a:p>
            <a:endParaRPr lang="en-IN" sz="2200"/>
          </a:p>
        </p:txBody>
      </p:sp>
      <p:sp>
        <p:nvSpPr>
          <p:cNvPr id="13" name="Oval 12">
            <a:extLst>
              <a:ext uri="{FF2B5EF4-FFF2-40B4-BE49-F238E27FC236}">
                <a16:creationId xmlns:a16="http://schemas.microsoft.com/office/drawing/2014/main" id="{8E63CC27-1C86-4653-8866-79C24C5C5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5924" y="1656147"/>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65554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B6E2F43-29E9-49D9-91FC-E5FEFAAA7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Desk with productivity items">
            <a:extLst>
              <a:ext uri="{FF2B5EF4-FFF2-40B4-BE49-F238E27FC236}">
                <a16:creationId xmlns:a16="http://schemas.microsoft.com/office/drawing/2014/main" id="{49AE0E98-CA02-1575-C3D9-75457FA75C0A}"/>
              </a:ext>
            </a:extLst>
          </p:cNvPr>
          <p:cNvPicPr>
            <a:picLocks noChangeAspect="1"/>
          </p:cNvPicPr>
          <p:nvPr/>
        </p:nvPicPr>
        <p:blipFill>
          <a:blip r:embed="rId2"/>
          <a:stretch>
            <a:fillRect/>
          </a:stretch>
        </p:blipFill>
        <p:spPr>
          <a:xfrm>
            <a:off x="7069760" y="3444008"/>
            <a:ext cx="5122239" cy="3413992"/>
          </a:xfrm>
          <a:custGeom>
            <a:avLst/>
            <a:gdLst/>
            <a:ahLst/>
            <a:cxnLst/>
            <a:rect l="l" t="t" r="r" b="b"/>
            <a:pathLst>
              <a:path w="5580942" h="5519103">
                <a:moveTo>
                  <a:pt x="169765" y="0"/>
                </a:moveTo>
                <a:lnTo>
                  <a:pt x="5580942" y="0"/>
                </a:lnTo>
                <a:lnTo>
                  <a:pt x="5580942" y="5519103"/>
                </a:lnTo>
                <a:lnTo>
                  <a:pt x="9100" y="5519103"/>
                </a:lnTo>
                <a:lnTo>
                  <a:pt x="0" y="5474029"/>
                </a:lnTo>
                <a:lnTo>
                  <a:pt x="0" y="169765"/>
                </a:lnTo>
                <a:cubicBezTo>
                  <a:pt x="0" y="76006"/>
                  <a:pt x="76006" y="0"/>
                  <a:pt x="169765" y="0"/>
                </a:cubicBezTo>
                <a:close/>
              </a:path>
            </a:pathLst>
          </a:custGeom>
        </p:spPr>
      </p:pic>
      <p:sp>
        <p:nvSpPr>
          <p:cNvPr id="11" name="Arc 10">
            <a:extLst>
              <a:ext uri="{FF2B5EF4-FFF2-40B4-BE49-F238E27FC236}">
                <a16:creationId xmlns:a16="http://schemas.microsoft.com/office/drawing/2014/main" id="{3BA62E19-CD42-4C09-B825-844B4943D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87212"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a:xfrm>
            <a:off x="838200" y="365125"/>
            <a:ext cx="10515599" cy="1325563"/>
          </a:xfrm>
        </p:spPr>
        <p:txBody>
          <a:bodyPr>
            <a:normAutofit/>
          </a:bodyPr>
          <a:lstStyle/>
          <a:p>
            <a:r>
              <a:rPr lang="en-US" dirty="0"/>
              <a:t>Pricing decision</a:t>
            </a:r>
            <a:endParaRPr lang="en-IN" dirty="0"/>
          </a:p>
        </p:txBody>
      </p:sp>
      <p:sp>
        <p:nvSpPr>
          <p:cNvPr id="3" name="Content Placeholder 2"/>
          <p:cNvSpPr>
            <a:spLocks noGrp="1"/>
          </p:cNvSpPr>
          <p:nvPr>
            <p:ph idx="1"/>
          </p:nvPr>
        </p:nvSpPr>
        <p:spPr>
          <a:xfrm>
            <a:off x="838200" y="1825625"/>
            <a:ext cx="5393361" cy="4351338"/>
          </a:xfrm>
        </p:spPr>
        <p:txBody>
          <a:bodyPr>
            <a:normAutofit/>
          </a:bodyPr>
          <a:lstStyle/>
          <a:p>
            <a:r>
              <a:rPr lang="en-US" sz="2600" b="1"/>
              <a:t>Costs:</a:t>
            </a:r>
            <a:endParaRPr lang="en-US" sz="2600"/>
          </a:p>
          <a:p>
            <a:r>
              <a:rPr lang="en-US" sz="2600"/>
              <a:t>Calculate the production and operational costs associated with the product or service. This includes variable costs (directly tied to production) and fixed costs (overheads such as rent, salaries, etc.).</a:t>
            </a:r>
          </a:p>
          <a:p>
            <a:r>
              <a:rPr lang="en-US" sz="2600"/>
              <a:t>Determine the desired profit margin, considering the financial goals and objectives of the business.</a:t>
            </a:r>
          </a:p>
          <a:p>
            <a:endParaRPr lang="en-IN" sz="2600"/>
          </a:p>
        </p:txBody>
      </p:sp>
      <p:sp>
        <p:nvSpPr>
          <p:cNvPr id="13" name="Oval 12">
            <a:extLst>
              <a:ext uri="{FF2B5EF4-FFF2-40B4-BE49-F238E27FC236}">
                <a16:creationId xmlns:a16="http://schemas.microsoft.com/office/drawing/2014/main" id="{8E63CC27-1C86-4653-8866-79C24C5C5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5924" y="1656147"/>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18072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B6E2F43-29E9-49D9-91FC-E5FEFAAA7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Calculator, pen, compass, money and a paper with graphs printed on it">
            <a:extLst>
              <a:ext uri="{FF2B5EF4-FFF2-40B4-BE49-F238E27FC236}">
                <a16:creationId xmlns:a16="http://schemas.microsoft.com/office/drawing/2014/main" id="{57EBF73C-91EA-4FC3-B503-95A000580C6F}"/>
              </a:ext>
            </a:extLst>
          </p:cNvPr>
          <p:cNvPicPr>
            <a:picLocks noChangeAspect="1"/>
          </p:cNvPicPr>
          <p:nvPr/>
        </p:nvPicPr>
        <p:blipFill>
          <a:blip r:embed="rId2"/>
          <a:stretch>
            <a:fillRect/>
          </a:stretch>
        </p:blipFill>
        <p:spPr>
          <a:xfrm>
            <a:off x="7069760" y="3766650"/>
            <a:ext cx="5122239" cy="3091351"/>
          </a:xfrm>
          <a:custGeom>
            <a:avLst/>
            <a:gdLst/>
            <a:ahLst/>
            <a:cxnLst/>
            <a:rect l="l" t="t" r="r" b="b"/>
            <a:pathLst>
              <a:path w="5580942" h="5519103">
                <a:moveTo>
                  <a:pt x="169765" y="0"/>
                </a:moveTo>
                <a:lnTo>
                  <a:pt x="5580942" y="0"/>
                </a:lnTo>
                <a:lnTo>
                  <a:pt x="5580942" y="5519103"/>
                </a:lnTo>
                <a:lnTo>
                  <a:pt x="9100" y="5519103"/>
                </a:lnTo>
                <a:lnTo>
                  <a:pt x="0" y="5474029"/>
                </a:lnTo>
                <a:lnTo>
                  <a:pt x="0" y="169765"/>
                </a:lnTo>
                <a:cubicBezTo>
                  <a:pt x="0" y="76006"/>
                  <a:pt x="76006" y="0"/>
                  <a:pt x="169765" y="0"/>
                </a:cubicBezTo>
                <a:close/>
              </a:path>
            </a:pathLst>
          </a:custGeom>
        </p:spPr>
      </p:pic>
      <p:sp>
        <p:nvSpPr>
          <p:cNvPr id="11" name="Arc 10">
            <a:extLst>
              <a:ext uri="{FF2B5EF4-FFF2-40B4-BE49-F238E27FC236}">
                <a16:creationId xmlns:a16="http://schemas.microsoft.com/office/drawing/2014/main" id="{3BA62E19-CD42-4C09-B825-844B4943D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87212"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a:xfrm>
            <a:off x="838200" y="365125"/>
            <a:ext cx="10515599" cy="1325563"/>
          </a:xfrm>
        </p:spPr>
        <p:txBody>
          <a:bodyPr>
            <a:normAutofit/>
          </a:bodyPr>
          <a:lstStyle/>
          <a:p>
            <a:r>
              <a:rPr lang="en-US" dirty="0"/>
              <a:t>Pricing decision</a:t>
            </a:r>
            <a:endParaRPr lang="en-IN" dirty="0"/>
          </a:p>
        </p:txBody>
      </p:sp>
      <p:sp>
        <p:nvSpPr>
          <p:cNvPr id="3" name="Content Placeholder 2"/>
          <p:cNvSpPr>
            <a:spLocks noGrp="1"/>
          </p:cNvSpPr>
          <p:nvPr>
            <p:ph idx="1"/>
          </p:nvPr>
        </p:nvSpPr>
        <p:spPr>
          <a:xfrm>
            <a:off x="838200" y="1825625"/>
            <a:ext cx="5393361" cy="4351338"/>
          </a:xfrm>
        </p:spPr>
        <p:txBody>
          <a:bodyPr>
            <a:normAutofit/>
          </a:bodyPr>
          <a:lstStyle/>
          <a:p>
            <a:r>
              <a:rPr lang="en-US" b="1" dirty="0"/>
              <a:t>Market Demand:</a:t>
            </a:r>
            <a:endParaRPr lang="en-US" dirty="0"/>
          </a:p>
          <a:p>
            <a:r>
              <a:rPr lang="en-US" dirty="0"/>
              <a:t>Understand the demand for the product or service in the target market. Analyze how price changes may affect consumer demand and purchasing behavior.</a:t>
            </a:r>
          </a:p>
          <a:p>
            <a:r>
              <a:rPr lang="en-US" dirty="0"/>
              <a:t>Consider elasticity of demand, which measures the responsiveness of quantity demanded to changes in price.</a:t>
            </a:r>
          </a:p>
          <a:p>
            <a:endParaRPr lang="en-IN" dirty="0"/>
          </a:p>
        </p:txBody>
      </p:sp>
      <p:sp>
        <p:nvSpPr>
          <p:cNvPr id="13" name="Oval 12">
            <a:extLst>
              <a:ext uri="{FF2B5EF4-FFF2-40B4-BE49-F238E27FC236}">
                <a16:creationId xmlns:a16="http://schemas.microsoft.com/office/drawing/2014/main" id="{8E63CC27-1C86-4653-8866-79C24C5C5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5924" y="1656147"/>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91294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Pricing decision</a:t>
            </a:r>
            <a:endParaRPr lang="en-IN">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4447308" y="591344"/>
            <a:ext cx="6906491" cy="5585619"/>
          </a:xfrm>
        </p:spPr>
        <p:txBody>
          <a:bodyPr anchor="ctr">
            <a:normAutofit/>
          </a:bodyPr>
          <a:lstStyle/>
          <a:p>
            <a:r>
              <a:rPr lang="en-US" b="1" dirty="0"/>
              <a:t>Competitive Pricing:</a:t>
            </a:r>
            <a:endParaRPr lang="en-US" dirty="0"/>
          </a:p>
          <a:p>
            <a:r>
              <a:rPr lang="en-US" dirty="0"/>
              <a:t>Analyze the pricing strategies of competitors. Determine whether the product will be positioned as a premium, economy, or mid-range offering.</a:t>
            </a:r>
          </a:p>
          <a:p>
            <a:r>
              <a:rPr lang="en-US" dirty="0"/>
              <a:t>Assess the unique value proposition and differentiation factors that may justify a higher or lower price compared to competitors.</a:t>
            </a:r>
          </a:p>
          <a:p>
            <a:endParaRPr lang="en-IN" dirty="0"/>
          </a:p>
        </p:txBody>
      </p:sp>
    </p:spTree>
    <p:extLst>
      <p:ext uri="{BB962C8B-B14F-4D97-AF65-F5344CB8AC3E}">
        <p14:creationId xmlns:p14="http://schemas.microsoft.com/office/powerpoint/2010/main" val="9025526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B6E2F43-29E9-49D9-91FC-E5FEFAAA7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1DB1050F-1521-D258-2CDD-9D0E9A30922B}"/>
              </a:ext>
            </a:extLst>
          </p:cNvPr>
          <p:cNvPicPr>
            <a:picLocks noChangeAspect="1"/>
          </p:cNvPicPr>
          <p:nvPr/>
        </p:nvPicPr>
        <p:blipFill>
          <a:blip r:embed="rId2"/>
          <a:stretch>
            <a:fillRect/>
          </a:stretch>
        </p:blipFill>
        <p:spPr>
          <a:xfrm>
            <a:off x="7069760" y="3976742"/>
            <a:ext cx="5122239" cy="2881259"/>
          </a:xfrm>
          <a:custGeom>
            <a:avLst/>
            <a:gdLst/>
            <a:ahLst/>
            <a:cxnLst/>
            <a:rect l="l" t="t" r="r" b="b"/>
            <a:pathLst>
              <a:path w="5580942" h="5519103">
                <a:moveTo>
                  <a:pt x="169765" y="0"/>
                </a:moveTo>
                <a:lnTo>
                  <a:pt x="5580942" y="0"/>
                </a:lnTo>
                <a:lnTo>
                  <a:pt x="5580942" y="5519103"/>
                </a:lnTo>
                <a:lnTo>
                  <a:pt x="9100" y="5519103"/>
                </a:lnTo>
                <a:lnTo>
                  <a:pt x="0" y="5474029"/>
                </a:lnTo>
                <a:lnTo>
                  <a:pt x="0" y="169765"/>
                </a:lnTo>
                <a:cubicBezTo>
                  <a:pt x="0" y="76006"/>
                  <a:pt x="76006" y="0"/>
                  <a:pt x="169765" y="0"/>
                </a:cubicBezTo>
                <a:close/>
              </a:path>
            </a:pathLst>
          </a:custGeom>
        </p:spPr>
      </p:pic>
      <p:sp>
        <p:nvSpPr>
          <p:cNvPr id="11" name="Arc 10">
            <a:extLst>
              <a:ext uri="{FF2B5EF4-FFF2-40B4-BE49-F238E27FC236}">
                <a16:creationId xmlns:a16="http://schemas.microsoft.com/office/drawing/2014/main" id="{3BA62E19-CD42-4C09-B825-844B4943D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87212"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a:xfrm>
            <a:off x="838200" y="365125"/>
            <a:ext cx="10515599" cy="1325563"/>
          </a:xfrm>
        </p:spPr>
        <p:txBody>
          <a:bodyPr>
            <a:normAutofit/>
          </a:bodyPr>
          <a:lstStyle/>
          <a:p>
            <a:r>
              <a:rPr lang="en-US" dirty="0"/>
              <a:t>Pricing decision</a:t>
            </a:r>
            <a:endParaRPr lang="en-IN" dirty="0"/>
          </a:p>
        </p:txBody>
      </p:sp>
      <p:sp>
        <p:nvSpPr>
          <p:cNvPr id="3" name="Content Placeholder 2"/>
          <p:cNvSpPr>
            <a:spLocks noGrp="1"/>
          </p:cNvSpPr>
          <p:nvPr>
            <p:ph idx="1"/>
          </p:nvPr>
        </p:nvSpPr>
        <p:spPr>
          <a:xfrm>
            <a:off x="838200" y="1825625"/>
            <a:ext cx="5393361" cy="4351338"/>
          </a:xfrm>
        </p:spPr>
        <p:txBody>
          <a:bodyPr>
            <a:normAutofit/>
          </a:bodyPr>
          <a:lstStyle/>
          <a:p>
            <a:r>
              <a:rPr lang="en-US" b="1" dirty="0"/>
              <a:t>Value-Based Pricing:</a:t>
            </a:r>
            <a:endParaRPr lang="en-US" dirty="0"/>
          </a:p>
          <a:p>
            <a:r>
              <a:rPr lang="en-US" dirty="0"/>
              <a:t>Set prices based on the perceived value of the product or service to customers. This approach focuses on what customers are willing to pay for the benefits received.</a:t>
            </a:r>
          </a:p>
          <a:p>
            <a:r>
              <a:rPr lang="en-US" dirty="0"/>
              <a:t>Understand the features, quality, and overall customer experience that contribute to the perceived value.</a:t>
            </a:r>
          </a:p>
          <a:p>
            <a:endParaRPr lang="en-IN" dirty="0"/>
          </a:p>
        </p:txBody>
      </p:sp>
      <p:sp>
        <p:nvSpPr>
          <p:cNvPr id="13" name="Oval 12">
            <a:extLst>
              <a:ext uri="{FF2B5EF4-FFF2-40B4-BE49-F238E27FC236}">
                <a16:creationId xmlns:a16="http://schemas.microsoft.com/office/drawing/2014/main" id="{8E63CC27-1C86-4653-8866-79C24C5C5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5924" y="1656147"/>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59475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B6E2F43-29E9-49D9-91FC-E5FEFAAA7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Multi-coloured paper-craft art">
            <a:extLst>
              <a:ext uri="{FF2B5EF4-FFF2-40B4-BE49-F238E27FC236}">
                <a16:creationId xmlns:a16="http://schemas.microsoft.com/office/drawing/2014/main" id="{A179075D-9ADC-4D15-461A-76773D5D2942}"/>
              </a:ext>
            </a:extLst>
          </p:cNvPr>
          <p:cNvPicPr>
            <a:picLocks noChangeAspect="1"/>
          </p:cNvPicPr>
          <p:nvPr/>
        </p:nvPicPr>
        <p:blipFill>
          <a:blip r:embed="rId2"/>
          <a:stretch>
            <a:fillRect/>
          </a:stretch>
        </p:blipFill>
        <p:spPr>
          <a:xfrm>
            <a:off x="7069760" y="3444008"/>
            <a:ext cx="5122239" cy="3413992"/>
          </a:xfrm>
          <a:custGeom>
            <a:avLst/>
            <a:gdLst/>
            <a:ahLst/>
            <a:cxnLst/>
            <a:rect l="l" t="t" r="r" b="b"/>
            <a:pathLst>
              <a:path w="5580942" h="5519103">
                <a:moveTo>
                  <a:pt x="169765" y="0"/>
                </a:moveTo>
                <a:lnTo>
                  <a:pt x="5580942" y="0"/>
                </a:lnTo>
                <a:lnTo>
                  <a:pt x="5580942" y="5519103"/>
                </a:lnTo>
                <a:lnTo>
                  <a:pt x="9100" y="5519103"/>
                </a:lnTo>
                <a:lnTo>
                  <a:pt x="0" y="5474029"/>
                </a:lnTo>
                <a:lnTo>
                  <a:pt x="0" y="169765"/>
                </a:lnTo>
                <a:cubicBezTo>
                  <a:pt x="0" y="76006"/>
                  <a:pt x="76006" y="0"/>
                  <a:pt x="169765" y="0"/>
                </a:cubicBezTo>
                <a:close/>
              </a:path>
            </a:pathLst>
          </a:custGeom>
        </p:spPr>
      </p:pic>
      <p:sp>
        <p:nvSpPr>
          <p:cNvPr id="11" name="Arc 10">
            <a:extLst>
              <a:ext uri="{FF2B5EF4-FFF2-40B4-BE49-F238E27FC236}">
                <a16:creationId xmlns:a16="http://schemas.microsoft.com/office/drawing/2014/main" id="{3BA62E19-CD42-4C09-B825-844B4943D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87212"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a:xfrm>
            <a:off x="838200" y="365125"/>
            <a:ext cx="10515599" cy="1325563"/>
          </a:xfrm>
        </p:spPr>
        <p:txBody>
          <a:bodyPr>
            <a:normAutofit/>
          </a:bodyPr>
          <a:lstStyle/>
          <a:p>
            <a:r>
              <a:rPr lang="en-US" dirty="0"/>
              <a:t>Pricing decision</a:t>
            </a:r>
            <a:endParaRPr lang="en-IN" dirty="0"/>
          </a:p>
        </p:txBody>
      </p:sp>
      <p:sp>
        <p:nvSpPr>
          <p:cNvPr id="3" name="Content Placeholder 2"/>
          <p:cNvSpPr>
            <a:spLocks noGrp="1"/>
          </p:cNvSpPr>
          <p:nvPr>
            <p:ph idx="1"/>
          </p:nvPr>
        </p:nvSpPr>
        <p:spPr>
          <a:xfrm>
            <a:off x="838200" y="1825625"/>
            <a:ext cx="5393361" cy="4351338"/>
          </a:xfrm>
        </p:spPr>
        <p:txBody>
          <a:bodyPr>
            <a:normAutofit/>
          </a:bodyPr>
          <a:lstStyle/>
          <a:p>
            <a:r>
              <a:rPr lang="en-US" sz="2600" b="1"/>
              <a:t>Psychological Pricing:</a:t>
            </a:r>
            <a:endParaRPr lang="en-US" sz="2600"/>
          </a:p>
          <a:p>
            <a:r>
              <a:rPr lang="en-US" sz="2600"/>
              <a:t>Utilize pricing strategies that consider the psychological factors influencing consumer perception. For example, pricing something at $9.99 may be more appealing than $10.00 due to the left-digit effect.</a:t>
            </a:r>
          </a:p>
          <a:p>
            <a:r>
              <a:rPr lang="en-US" sz="2600"/>
              <a:t>Consider the impact of pricing on customer perceptions of quality and value.</a:t>
            </a:r>
          </a:p>
          <a:p>
            <a:endParaRPr lang="en-IN" sz="2600"/>
          </a:p>
        </p:txBody>
      </p:sp>
      <p:sp>
        <p:nvSpPr>
          <p:cNvPr id="13" name="Oval 12">
            <a:extLst>
              <a:ext uri="{FF2B5EF4-FFF2-40B4-BE49-F238E27FC236}">
                <a16:creationId xmlns:a16="http://schemas.microsoft.com/office/drawing/2014/main" id="{8E63CC27-1C86-4653-8866-79C24C5C5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5924" y="1656147"/>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84085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B6E2F43-29E9-49D9-91FC-E5FEFAAA7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Magnifying glass showing decling performance">
            <a:extLst>
              <a:ext uri="{FF2B5EF4-FFF2-40B4-BE49-F238E27FC236}">
                <a16:creationId xmlns:a16="http://schemas.microsoft.com/office/drawing/2014/main" id="{221F7FE8-7070-07CE-F1BE-28783F6240E4}"/>
              </a:ext>
            </a:extLst>
          </p:cNvPr>
          <p:cNvPicPr>
            <a:picLocks noChangeAspect="1"/>
          </p:cNvPicPr>
          <p:nvPr/>
        </p:nvPicPr>
        <p:blipFill>
          <a:blip r:embed="rId2"/>
          <a:stretch>
            <a:fillRect/>
          </a:stretch>
        </p:blipFill>
        <p:spPr>
          <a:xfrm>
            <a:off x="7069760" y="3444008"/>
            <a:ext cx="5122239" cy="3413992"/>
          </a:xfrm>
          <a:custGeom>
            <a:avLst/>
            <a:gdLst/>
            <a:ahLst/>
            <a:cxnLst/>
            <a:rect l="l" t="t" r="r" b="b"/>
            <a:pathLst>
              <a:path w="5580942" h="5519103">
                <a:moveTo>
                  <a:pt x="169765" y="0"/>
                </a:moveTo>
                <a:lnTo>
                  <a:pt x="5580942" y="0"/>
                </a:lnTo>
                <a:lnTo>
                  <a:pt x="5580942" y="5519103"/>
                </a:lnTo>
                <a:lnTo>
                  <a:pt x="9100" y="5519103"/>
                </a:lnTo>
                <a:lnTo>
                  <a:pt x="0" y="5474029"/>
                </a:lnTo>
                <a:lnTo>
                  <a:pt x="0" y="169765"/>
                </a:lnTo>
                <a:cubicBezTo>
                  <a:pt x="0" y="76006"/>
                  <a:pt x="76006" y="0"/>
                  <a:pt x="169765" y="0"/>
                </a:cubicBezTo>
                <a:close/>
              </a:path>
            </a:pathLst>
          </a:custGeom>
        </p:spPr>
      </p:pic>
      <p:sp>
        <p:nvSpPr>
          <p:cNvPr id="11" name="Arc 10">
            <a:extLst>
              <a:ext uri="{FF2B5EF4-FFF2-40B4-BE49-F238E27FC236}">
                <a16:creationId xmlns:a16="http://schemas.microsoft.com/office/drawing/2014/main" id="{3BA62E19-CD42-4C09-B825-844B4943D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87212"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a:xfrm>
            <a:off x="838200" y="365125"/>
            <a:ext cx="10515599" cy="1325563"/>
          </a:xfrm>
        </p:spPr>
        <p:txBody>
          <a:bodyPr>
            <a:normAutofit/>
          </a:bodyPr>
          <a:lstStyle/>
          <a:p>
            <a:r>
              <a:rPr lang="en-US" dirty="0"/>
              <a:t>Pricing decision</a:t>
            </a:r>
            <a:endParaRPr lang="en-IN" dirty="0"/>
          </a:p>
        </p:txBody>
      </p:sp>
      <p:sp>
        <p:nvSpPr>
          <p:cNvPr id="3" name="Content Placeholder 2"/>
          <p:cNvSpPr>
            <a:spLocks noGrp="1"/>
          </p:cNvSpPr>
          <p:nvPr>
            <p:ph idx="1"/>
          </p:nvPr>
        </p:nvSpPr>
        <p:spPr>
          <a:xfrm>
            <a:off x="838200" y="1825625"/>
            <a:ext cx="5393361" cy="4351338"/>
          </a:xfrm>
        </p:spPr>
        <p:txBody>
          <a:bodyPr>
            <a:normAutofit/>
          </a:bodyPr>
          <a:lstStyle/>
          <a:p>
            <a:r>
              <a:rPr lang="en-US" sz="2600" b="1"/>
              <a:t>Dynamic Pricing:</a:t>
            </a:r>
            <a:endParaRPr lang="en-US" sz="2600"/>
          </a:p>
          <a:p>
            <a:r>
              <a:rPr lang="en-US" sz="2600"/>
              <a:t>Implement dynamic pricing strategies that allow for adjustments based on real-time market conditions, demand fluctuations, or other variables.</a:t>
            </a:r>
          </a:p>
          <a:p>
            <a:r>
              <a:rPr lang="en-US" sz="2600"/>
              <a:t>Online retailers, for instance, may use dynamic pricing algorithms to adjust prices based on factors like competitor prices, inventory levels, and customer behavior.</a:t>
            </a:r>
          </a:p>
          <a:p>
            <a:endParaRPr lang="en-IN" sz="2600"/>
          </a:p>
        </p:txBody>
      </p:sp>
      <p:sp>
        <p:nvSpPr>
          <p:cNvPr id="13" name="Oval 12">
            <a:extLst>
              <a:ext uri="{FF2B5EF4-FFF2-40B4-BE49-F238E27FC236}">
                <a16:creationId xmlns:a16="http://schemas.microsoft.com/office/drawing/2014/main" id="{8E63CC27-1C86-4653-8866-79C24C5C5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5924" y="1656147"/>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92802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B6E2F43-29E9-49D9-91FC-E5FEFAAA7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Multi-coloured paper-craft art">
            <a:extLst>
              <a:ext uri="{FF2B5EF4-FFF2-40B4-BE49-F238E27FC236}">
                <a16:creationId xmlns:a16="http://schemas.microsoft.com/office/drawing/2014/main" id="{6F77B78E-3EA6-60FD-E680-0D6DC6B5DB40}"/>
              </a:ext>
            </a:extLst>
          </p:cNvPr>
          <p:cNvPicPr>
            <a:picLocks noChangeAspect="1"/>
          </p:cNvPicPr>
          <p:nvPr/>
        </p:nvPicPr>
        <p:blipFill>
          <a:blip r:embed="rId2"/>
          <a:stretch>
            <a:fillRect/>
          </a:stretch>
        </p:blipFill>
        <p:spPr>
          <a:xfrm>
            <a:off x="7069760" y="3444008"/>
            <a:ext cx="5122239" cy="3413992"/>
          </a:xfrm>
          <a:custGeom>
            <a:avLst/>
            <a:gdLst/>
            <a:ahLst/>
            <a:cxnLst/>
            <a:rect l="l" t="t" r="r" b="b"/>
            <a:pathLst>
              <a:path w="5580942" h="5519103">
                <a:moveTo>
                  <a:pt x="169765" y="0"/>
                </a:moveTo>
                <a:lnTo>
                  <a:pt x="5580942" y="0"/>
                </a:lnTo>
                <a:lnTo>
                  <a:pt x="5580942" y="5519103"/>
                </a:lnTo>
                <a:lnTo>
                  <a:pt x="9100" y="5519103"/>
                </a:lnTo>
                <a:lnTo>
                  <a:pt x="0" y="5474029"/>
                </a:lnTo>
                <a:lnTo>
                  <a:pt x="0" y="169765"/>
                </a:lnTo>
                <a:cubicBezTo>
                  <a:pt x="0" y="76006"/>
                  <a:pt x="76006" y="0"/>
                  <a:pt x="169765" y="0"/>
                </a:cubicBezTo>
                <a:close/>
              </a:path>
            </a:pathLst>
          </a:custGeom>
        </p:spPr>
      </p:pic>
      <p:sp>
        <p:nvSpPr>
          <p:cNvPr id="11" name="Arc 10">
            <a:extLst>
              <a:ext uri="{FF2B5EF4-FFF2-40B4-BE49-F238E27FC236}">
                <a16:creationId xmlns:a16="http://schemas.microsoft.com/office/drawing/2014/main" id="{3BA62E19-CD42-4C09-B825-844B4943D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87212"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a:xfrm>
            <a:off x="838200" y="365125"/>
            <a:ext cx="10515599" cy="1325563"/>
          </a:xfrm>
        </p:spPr>
        <p:txBody>
          <a:bodyPr>
            <a:normAutofit/>
          </a:bodyPr>
          <a:lstStyle/>
          <a:p>
            <a:r>
              <a:rPr lang="en-US" dirty="0"/>
              <a:t>Pricing decision</a:t>
            </a:r>
            <a:endParaRPr lang="en-IN" dirty="0"/>
          </a:p>
        </p:txBody>
      </p:sp>
      <p:sp>
        <p:nvSpPr>
          <p:cNvPr id="3" name="Content Placeholder 2"/>
          <p:cNvSpPr>
            <a:spLocks noGrp="1"/>
          </p:cNvSpPr>
          <p:nvPr>
            <p:ph idx="1"/>
          </p:nvPr>
        </p:nvSpPr>
        <p:spPr>
          <a:xfrm>
            <a:off x="838200" y="1825625"/>
            <a:ext cx="5393361" cy="4351338"/>
          </a:xfrm>
        </p:spPr>
        <p:txBody>
          <a:bodyPr>
            <a:normAutofit/>
          </a:bodyPr>
          <a:lstStyle/>
          <a:p>
            <a:r>
              <a:rPr lang="en-US" b="1" dirty="0"/>
              <a:t>Promotional Pricing:</a:t>
            </a:r>
            <a:endParaRPr lang="en-US" dirty="0"/>
          </a:p>
          <a:p>
            <a:r>
              <a:rPr lang="en-US" dirty="0"/>
              <a:t>Use promotional pricing, discounts, or bundling strategies to stimulate sales during specific periods or to achieve specific objectives.</a:t>
            </a:r>
          </a:p>
          <a:p>
            <a:r>
              <a:rPr lang="en-US" dirty="0"/>
              <a:t>Be mindful of the impact of promotional pricing on overall brand perception and long-term </a:t>
            </a:r>
            <a:r>
              <a:rPr lang="en-US" dirty="0" err="1"/>
              <a:t>profitabilit</a:t>
            </a:r>
            <a:endParaRPr lang="en-US" dirty="0"/>
          </a:p>
          <a:p>
            <a:endParaRPr lang="en-IN" dirty="0"/>
          </a:p>
        </p:txBody>
      </p:sp>
      <p:sp>
        <p:nvSpPr>
          <p:cNvPr id="13" name="Oval 12">
            <a:extLst>
              <a:ext uri="{FF2B5EF4-FFF2-40B4-BE49-F238E27FC236}">
                <a16:creationId xmlns:a16="http://schemas.microsoft.com/office/drawing/2014/main" id="{8E63CC27-1C86-4653-8866-79C24C5C5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5924" y="1656147"/>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68327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rson watching empty phone">
            <a:extLst>
              <a:ext uri="{FF2B5EF4-FFF2-40B4-BE49-F238E27FC236}">
                <a16:creationId xmlns:a16="http://schemas.microsoft.com/office/drawing/2014/main" id="{9F7C9869-528E-0E53-C3AB-3AF9977BDCDF}"/>
              </a:ext>
            </a:extLst>
          </p:cNvPr>
          <p:cNvPicPr>
            <a:picLocks noChangeAspect="1"/>
          </p:cNvPicPr>
          <p:nvPr/>
        </p:nvPicPr>
        <p:blipFill rotWithShape="1">
          <a:blip r:embed="rId2"/>
          <a:srcRect t="15666" r="-2" b="-2"/>
          <a:stretch/>
        </p:blipFill>
        <p:spPr>
          <a:xfrm>
            <a:off x="20" y="10"/>
            <a:ext cx="12191979" cy="6857990"/>
          </a:xfrm>
          <a:prstGeom prst="rect">
            <a:avLst/>
          </a:prstGeom>
        </p:spPr>
      </p:pic>
      <p:sp useBgFill="1">
        <p:nvSpPr>
          <p:cNvPr id="9" name="Rectangle 8">
            <a:extLst>
              <a:ext uri="{FF2B5EF4-FFF2-40B4-BE49-F238E27FC236}">
                <a16:creationId xmlns:a16="http://schemas.microsoft.com/office/drawing/2014/main" id="{8EB2B82E-9519-13BE-F662-21976E2C7A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9043" y="1170650"/>
            <a:ext cx="9873914" cy="45283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658754" y="2021904"/>
            <a:ext cx="3703486" cy="2751955"/>
          </a:xfrm>
        </p:spPr>
        <p:txBody>
          <a:bodyPr anchor="t">
            <a:normAutofit/>
          </a:bodyPr>
          <a:lstStyle/>
          <a:p>
            <a:r>
              <a:rPr lang="en-US" sz="3200"/>
              <a:t>Pricing decision</a:t>
            </a:r>
            <a:endParaRPr lang="en-IN" sz="3200"/>
          </a:p>
        </p:txBody>
      </p:sp>
      <p:cxnSp>
        <p:nvCxnSpPr>
          <p:cNvPr id="11" name="Straight Connector 10">
            <a:extLst>
              <a:ext uri="{FF2B5EF4-FFF2-40B4-BE49-F238E27FC236}">
                <a16:creationId xmlns:a16="http://schemas.microsoft.com/office/drawing/2014/main" id="{58111A9F-5A83-81E0-CD78-A5959435DC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47465" y="1762828"/>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023025" y="1677819"/>
            <a:ext cx="4540701" cy="3496161"/>
          </a:xfrm>
        </p:spPr>
        <p:txBody>
          <a:bodyPr>
            <a:normAutofit/>
          </a:bodyPr>
          <a:lstStyle/>
          <a:p>
            <a:r>
              <a:rPr lang="en-US" sz="2000" b="1"/>
              <a:t>Distribution Channels:</a:t>
            </a:r>
            <a:endParaRPr lang="en-US" sz="2000"/>
          </a:p>
          <a:p>
            <a:r>
              <a:rPr lang="en-US" sz="2000"/>
              <a:t>Consider the distribution channels through which the product is sold. The pricing strategy may vary depending on whether the product is sold directly to consumers or through intermediaries.</a:t>
            </a:r>
          </a:p>
          <a:p>
            <a:r>
              <a:rPr lang="en-US" sz="2000"/>
              <a:t>Account for any channel discounts or commissions that may affect the final retail price.</a:t>
            </a:r>
          </a:p>
          <a:p>
            <a:endParaRPr lang="en-IN" sz="2000"/>
          </a:p>
        </p:txBody>
      </p:sp>
    </p:spTree>
    <p:extLst>
      <p:ext uri="{BB962C8B-B14F-4D97-AF65-F5344CB8AC3E}">
        <p14:creationId xmlns:p14="http://schemas.microsoft.com/office/powerpoint/2010/main" val="1827896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1800" y="762001"/>
            <a:ext cx="5334197" cy="1708242"/>
          </a:xfrm>
        </p:spPr>
        <p:txBody>
          <a:bodyPr anchor="ctr">
            <a:normAutofit/>
          </a:bodyPr>
          <a:lstStyle/>
          <a:p>
            <a:r>
              <a:rPr lang="en-US" sz="4000"/>
              <a:t>Pricing decision</a:t>
            </a:r>
            <a:endParaRPr lang="en-IN" sz="4000"/>
          </a:p>
        </p:txBody>
      </p:sp>
      <p:sp>
        <p:nvSpPr>
          <p:cNvPr id="3" name="Content Placeholder 2"/>
          <p:cNvSpPr>
            <a:spLocks noGrp="1"/>
          </p:cNvSpPr>
          <p:nvPr>
            <p:ph idx="1"/>
          </p:nvPr>
        </p:nvSpPr>
        <p:spPr>
          <a:xfrm>
            <a:off x="761800" y="2470244"/>
            <a:ext cx="5733339" cy="3769835"/>
          </a:xfrm>
        </p:spPr>
        <p:txBody>
          <a:bodyPr anchor="ctr">
            <a:normAutofit/>
          </a:bodyPr>
          <a:lstStyle/>
          <a:p>
            <a:pPr algn="just"/>
            <a:r>
              <a:rPr lang="en-US" b="1" dirty="0"/>
              <a:t>Legal and Ethical Considerations:</a:t>
            </a:r>
            <a:endParaRPr lang="en-US" dirty="0">
              <a:cs typeface="Calibri"/>
            </a:endParaRPr>
          </a:p>
          <a:p>
            <a:pPr lvl="1" algn="just"/>
            <a:r>
              <a:rPr lang="en-US" sz="2800" dirty="0"/>
              <a:t>Ensure that pricing practices comply with legal and ethical standards. Avoid deceptive pricing or anticompetitive behavior that could lead to legal consequences and damage the brand's reputation.</a:t>
            </a:r>
            <a:endParaRPr lang="en-US" sz="2800" dirty="0">
              <a:cs typeface="Calibri"/>
            </a:endParaRPr>
          </a:p>
          <a:p>
            <a:pPr algn="just"/>
            <a:endParaRPr lang="en-IN" dirty="0">
              <a:cs typeface="Calibri"/>
            </a:endParaRPr>
          </a:p>
        </p:txBody>
      </p:sp>
      <p:pic>
        <p:nvPicPr>
          <p:cNvPr id="5" name="Picture 4">
            <a:extLst>
              <a:ext uri="{FF2B5EF4-FFF2-40B4-BE49-F238E27FC236}">
                <a16:creationId xmlns:a16="http://schemas.microsoft.com/office/drawing/2014/main" id="{0399FB94-0303-CD9D-FC00-7510790273ED}"/>
              </a:ext>
            </a:extLst>
          </p:cNvPr>
          <p:cNvPicPr>
            <a:picLocks noChangeAspect="1"/>
          </p:cNvPicPr>
          <p:nvPr/>
        </p:nvPicPr>
        <p:blipFill rotWithShape="1">
          <a:blip r:embed="rId2"/>
          <a:srcRect l="15577" r="43470" b="6249"/>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1324094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3200" y="94434"/>
            <a:ext cx="9448182" cy="6625020"/>
          </a:xfrm>
        </p:spPr>
      </p:pic>
    </p:spTree>
    <p:extLst>
      <p:ext uri="{BB962C8B-B14F-4D97-AF65-F5344CB8AC3E}">
        <p14:creationId xmlns:p14="http://schemas.microsoft.com/office/powerpoint/2010/main" val="38742451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1800" y="762001"/>
            <a:ext cx="5334197" cy="1708242"/>
          </a:xfrm>
        </p:spPr>
        <p:txBody>
          <a:bodyPr anchor="ctr">
            <a:normAutofit/>
          </a:bodyPr>
          <a:lstStyle/>
          <a:p>
            <a:r>
              <a:rPr lang="en-US" sz="4000"/>
              <a:t>Pricing decision</a:t>
            </a:r>
            <a:endParaRPr lang="en-IN" sz="4000"/>
          </a:p>
        </p:txBody>
      </p:sp>
      <p:sp>
        <p:nvSpPr>
          <p:cNvPr id="3" name="Content Placeholder 2"/>
          <p:cNvSpPr>
            <a:spLocks noGrp="1"/>
          </p:cNvSpPr>
          <p:nvPr>
            <p:ph idx="1"/>
          </p:nvPr>
        </p:nvSpPr>
        <p:spPr>
          <a:xfrm>
            <a:off x="761800" y="2470244"/>
            <a:ext cx="5334197" cy="3769835"/>
          </a:xfrm>
        </p:spPr>
        <p:txBody>
          <a:bodyPr anchor="ctr">
            <a:normAutofit/>
          </a:bodyPr>
          <a:lstStyle/>
          <a:p>
            <a:r>
              <a:rPr lang="en-US" sz="2000" b="1"/>
              <a:t>Global Considerations:</a:t>
            </a:r>
            <a:endParaRPr lang="en-US" sz="2000"/>
          </a:p>
          <a:p>
            <a:r>
              <a:rPr lang="en-US" sz="2000"/>
              <a:t>If operating in multiple markets, consider regional economic conditions, currency exchange rates, and cultural factors that may influence pricing decisions.</a:t>
            </a:r>
          </a:p>
          <a:p>
            <a:endParaRPr lang="en-IN" sz="2000"/>
          </a:p>
        </p:txBody>
      </p:sp>
      <p:pic>
        <p:nvPicPr>
          <p:cNvPr id="5" name="Picture 4" descr="Calculator, pen, compass, money and a paper with graphs printed on it">
            <a:extLst>
              <a:ext uri="{FF2B5EF4-FFF2-40B4-BE49-F238E27FC236}">
                <a16:creationId xmlns:a16="http://schemas.microsoft.com/office/drawing/2014/main" id="{4F494C16-03EF-35EE-862B-A5117EC435F9}"/>
              </a:ext>
            </a:extLst>
          </p:cNvPr>
          <p:cNvPicPr>
            <a:picLocks noChangeAspect="1"/>
          </p:cNvPicPr>
          <p:nvPr/>
        </p:nvPicPr>
        <p:blipFill rotWithShape="1">
          <a:blip r:embed="rId2"/>
          <a:srcRect l="27221" r="25909" b="-6"/>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41516794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ectangle 13">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 name="Title 3"/>
          <p:cNvSpPr>
            <a:spLocks noGrp="1"/>
          </p:cNvSpPr>
          <p:nvPr>
            <p:ph type="ctrTitle"/>
          </p:nvPr>
        </p:nvSpPr>
        <p:spPr>
          <a:xfrm>
            <a:off x="3315031" y="1380754"/>
            <a:ext cx="5561938" cy="2513516"/>
          </a:xfrm>
        </p:spPr>
        <p:txBody>
          <a:bodyPr>
            <a:normAutofit/>
          </a:bodyPr>
          <a:lstStyle/>
          <a:p>
            <a:r>
              <a:rPr lang="en-US" dirty="0"/>
              <a:t>MARKET SHARE CALCULATION </a:t>
            </a:r>
            <a:endParaRPr lang="en-IN" dirty="0"/>
          </a:p>
        </p:txBody>
      </p:sp>
      <p:sp>
        <p:nvSpPr>
          <p:cNvPr id="5" name="Subtitle 4"/>
          <p:cNvSpPr>
            <a:spLocks noGrp="1"/>
          </p:cNvSpPr>
          <p:nvPr>
            <p:ph type="subTitle" idx="1"/>
          </p:nvPr>
        </p:nvSpPr>
        <p:spPr>
          <a:xfrm>
            <a:off x="3315031" y="4076802"/>
            <a:ext cx="5561938" cy="1534587"/>
          </a:xfrm>
        </p:spPr>
        <p:txBody>
          <a:bodyPr>
            <a:normAutofit/>
          </a:bodyPr>
          <a:lstStyle/>
          <a:p>
            <a:endParaRPr lang="en-IN"/>
          </a:p>
        </p:txBody>
      </p:sp>
      <p:sp>
        <p:nvSpPr>
          <p:cNvPr id="18" name="Arc 17">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Oval 19">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40661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B6E2F43-29E9-49D9-91FC-E5FEFAAA7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Multi-coloured graphs and numbers">
            <a:extLst>
              <a:ext uri="{FF2B5EF4-FFF2-40B4-BE49-F238E27FC236}">
                <a16:creationId xmlns:a16="http://schemas.microsoft.com/office/drawing/2014/main" id="{873CAE83-AFC5-0115-75A2-4C245D36BAEA}"/>
              </a:ext>
            </a:extLst>
          </p:cNvPr>
          <p:cNvPicPr>
            <a:picLocks noChangeAspect="1"/>
          </p:cNvPicPr>
          <p:nvPr/>
        </p:nvPicPr>
        <p:blipFill>
          <a:blip r:embed="rId2"/>
          <a:stretch>
            <a:fillRect/>
          </a:stretch>
        </p:blipFill>
        <p:spPr>
          <a:xfrm>
            <a:off x="7069760" y="3444008"/>
            <a:ext cx="5122239" cy="3413992"/>
          </a:xfrm>
          <a:custGeom>
            <a:avLst/>
            <a:gdLst/>
            <a:ahLst/>
            <a:cxnLst/>
            <a:rect l="l" t="t" r="r" b="b"/>
            <a:pathLst>
              <a:path w="5580942" h="5519103">
                <a:moveTo>
                  <a:pt x="169765" y="0"/>
                </a:moveTo>
                <a:lnTo>
                  <a:pt x="5580942" y="0"/>
                </a:lnTo>
                <a:lnTo>
                  <a:pt x="5580942" y="5519103"/>
                </a:lnTo>
                <a:lnTo>
                  <a:pt x="9100" y="5519103"/>
                </a:lnTo>
                <a:lnTo>
                  <a:pt x="0" y="5474029"/>
                </a:lnTo>
                <a:lnTo>
                  <a:pt x="0" y="169765"/>
                </a:lnTo>
                <a:cubicBezTo>
                  <a:pt x="0" y="76006"/>
                  <a:pt x="76006" y="0"/>
                  <a:pt x="169765" y="0"/>
                </a:cubicBezTo>
                <a:close/>
              </a:path>
            </a:pathLst>
          </a:custGeom>
        </p:spPr>
      </p:pic>
      <p:sp>
        <p:nvSpPr>
          <p:cNvPr id="11" name="Arc 10">
            <a:extLst>
              <a:ext uri="{FF2B5EF4-FFF2-40B4-BE49-F238E27FC236}">
                <a16:creationId xmlns:a16="http://schemas.microsoft.com/office/drawing/2014/main" id="{3BA62E19-CD42-4C09-B825-844B4943D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87212"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a:xfrm>
            <a:off x="838200" y="365125"/>
            <a:ext cx="10515599" cy="1325563"/>
          </a:xfrm>
        </p:spPr>
        <p:txBody>
          <a:bodyPr>
            <a:normAutofit/>
          </a:bodyPr>
          <a:lstStyle/>
          <a:p>
            <a:r>
              <a:rPr lang="en-US" dirty="0"/>
              <a:t>Market share calculation </a:t>
            </a:r>
            <a:endParaRPr lang="en-IN" dirty="0"/>
          </a:p>
        </p:txBody>
      </p:sp>
      <p:sp>
        <p:nvSpPr>
          <p:cNvPr id="3" name="Content Placeholder 2"/>
          <p:cNvSpPr>
            <a:spLocks noGrp="1"/>
          </p:cNvSpPr>
          <p:nvPr>
            <p:ph idx="1"/>
          </p:nvPr>
        </p:nvSpPr>
        <p:spPr>
          <a:xfrm>
            <a:off x="838200" y="1825625"/>
            <a:ext cx="5393361" cy="4351338"/>
          </a:xfrm>
        </p:spPr>
        <p:txBody>
          <a:bodyPr>
            <a:normAutofit/>
          </a:bodyPr>
          <a:lstStyle/>
          <a:p>
            <a:r>
              <a:rPr lang="en-US" dirty="0"/>
              <a:t>Market share is a key performance indicator that measures a company's sales revenue or unit sales in comparison to the total market. It is often expressed as a percentage and represents the portion of the market that a business controls. </a:t>
            </a:r>
            <a:endParaRPr lang="en-IN" dirty="0"/>
          </a:p>
        </p:txBody>
      </p:sp>
      <p:sp>
        <p:nvSpPr>
          <p:cNvPr id="13" name="Oval 12">
            <a:extLst>
              <a:ext uri="{FF2B5EF4-FFF2-40B4-BE49-F238E27FC236}">
                <a16:creationId xmlns:a16="http://schemas.microsoft.com/office/drawing/2014/main" id="{8E63CC27-1C86-4653-8866-79C24C5C5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5924" y="1656147"/>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48574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Market share calculation </a:t>
            </a:r>
            <a:endParaRPr lang="en-IN" dirty="0"/>
          </a:p>
        </p:txBody>
      </p:sp>
      <p:pic>
        <p:nvPicPr>
          <p:cNvPr id="4" name="Content Placeholder 3"/>
          <p:cNvPicPr>
            <a:picLocks noGrp="1" noChangeAspect="1"/>
          </p:cNvPicPr>
          <p:nvPr>
            <p:ph idx="1"/>
          </p:nvPr>
        </p:nvPicPr>
        <p:blipFill rotWithShape="1">
          <a:blip r:embed="rId2"/>
          <a:srcRect l="43722" t="44776" r="32430" b="48155"/>
          <a:stretch/>
        </p:blipFill>
        <p:spPr>
          <a:xfrm>
            <a:off x="751685" y="2227812"/>
            <a:ext cx="8077201" cy="1346662"/>
          </a:xfrm>
          <a:prstGeom prst="rect">
            <a:avLst/>
          </a:prstGeom>
        </p:spPr>
      </p:pic>
      <p:sp>
        <p:nvSpPr>
          <p:cNvPr id="5" name="Rectangle 4"/>
          <p:cNvSpPr/>
          <p:nvPr/>
        </p:nvSpPr>
        <p:spPr>
          <a:xfrm>
            <a:off x="751685" y="3912306"/>
            <a:ext cx="11285144" cy="2246769"/>
          </a:xfrm>
          <a:prstGeom prst="rect">
            <a:avLst/>
          </a:prstGeom>
        </p:spPr>
        <p:txBody>
          <a:bodyPr wrap="square">
            <a:spAutoFit/>
          </a:bodyPr>
          <a:lstStyle/>
          <a:p>
            <a:pPr>
              <a:buFont typeface="Arial" panose="020B0604020202020204" pitchFamily="34" charset="0"/>
              <a:buChar char="•"/>
            </a:pPr>
            <a:r>
              <a:rPr lang="en-US" sz="2800" b="1" dirty="0">
                <a:solidFill>
                  <a:srgbClr val="374151"/>
                </a:solidFill>
                <a:latin typeface="Söhne"/>
              </a:rPr>
              <a:t>Company's Sales:</a:t>
            </a:r>
            <a:r>
              <a:rPr lang="en-US" sz="2800" dirty="0">
                <a:solidFill>
                  <a:srgbClr val="374151"/>
                </a:solidFill>
                <a:latin typeface="Söhne"/>
              </a:rPr>
              <a:t> This is the total revenue or unit sales generated by the company within a specific time period.</a:t>
            </a:r>
          </a:p>
          <a:p>
            <a:pPr>
              <a:buFont typeface="Arial" panose="020B0604020202020204" pitchFamily="34" charset="0"/>
              <a:buChar char="•"/>
            </a:pPr>
            <a:endParaRPr lang="en-US" sz="2800" dirty="0">
              <a:solidFill>
                <a:srgbClr val="374151"/>
              </a:solidFill>
              <a:latin typeface="Söhne"/>
            </a:endParaRPr>
          </a:p>
          <a:p>
            <a:pPr>
              <a:buFont typeface="Arial" panose="020B0604020202020204" pitchFamily="34" charset="0"/>
              <a:buChar char="•"/>
            </a:pPr>
            <a:r>
              <a:rPr lang="en-US" sz="2800" b="1" dirty="0">
                <a:solidFill>
                  <a:srgbClr val="374151"/>
                </a:solidFill>
                <a:latin typeface="Söhne"/>
              </a:rPr>
              <a:t>Total Market Sales:</a:t>
            </a:r>
            <a:r>
              <a:rPr lang="en-US" sz="2800" dirty="0">
                <a:solidFill>
                  <a:srgbClr val="374151"/>
                </a:solidFill>
                <a:latin typeface="Söhne"/>
              </a:rPr>
              <a:t> This is the aggregate revenue or unit sales for all companies in the market during the same time period.</a:t>
            </a:r>
            <a:endParaRPr lang="en-US" sz="2800" b="0" i="0" dirty="0">
              <a:solidFill>
                <a:srgbClr val="374151"/>
              </a:solidFill>
              <a:effectLst/>
              <a:latin typeface="Söhne"/>
            </a:endParaRPr>
          </a:p>
        </p:txBody>
      </p:sp>
    </p:spTree>
    <p:extLst>
      <p:ext uri="{BB962C8B-B14F-4D97-AF65-F5344CB8AC3E}">
        <p14:creationId xmlns:p14="http://schemas.microsoft.com/office/powerpoint/2010/main" val="36636722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Sample being pipetted into a petri dish">
            <a:extLst>
              <a:ext uri="{FF2B5EF4-FFF2-40B4-BE49-F238E27FC236}">
                <a16:creationId xmlns:a16="http://schemas.microsoft.com/office/drawing/2014/main" id="{A4027F1E-D4B4-ECD7-70C0-885AEC5D2BE8}"/>
              </a:ext>
            </a:extLst>
          </p:cNvPr>
          <p:cNvPicPr>
            <a:picLocks noChangeAspect="1"/>
          </p:cNvPicPr>
          <p:nvPr/>
        </p:nvPicPr>
        <p:blipFill rotWithShape="1">
          <a:blip r:embed="rId2"/>
          <a:srcRect t="5127" r="10" b="10"/>
          <a:stretch/>
        </p:blipFill>
        <p:spPr>
          <a:xfrm>
            <a:off x="2522358" y="10"/>
            <a:ext cx="9669642" cy="6857990"/>
          </a:xfrm>
          <a:prstGeom prst="rect">
            <a:avLst/>
          </a:prstGeom>
        </p:spPr>
      </p:pic>
      <p:sp>
        <p:nvSpPr>
          <p:cNvPr id="12" name="Rectangle 11">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952228" y="743447"/>
            <a:ext cx="3973385" cy="3692028"/>
          </a:xfrm>
          <a:noFill/>
        </p:spPr>
        <p:txBody>
          <a:bodyPr>
            <a:normAutofit/>
          </a:bodyPr>
          <a:lstStyle/>
          <a:p>
            <a:pPr algn="l"/>
            <a:r>
              <a:rPr lang="en-US" sz="5200"/>
              <a:t>CHOICE BASED CONJOINT ANALYSIS</a:t>
            </a:r>
            <a:endParaRPr lang="en-IN" sz="5200"/>
          </a:p>
        </p:txBody>
      </p:sp>
      <p:sp>
        <p:nvSpPr>
          <p:cNvPr id="4" name="Subtitle 3"/>
          <p:cNvSpPr>
            <a:spLocks noGrp="1"/>
          </p:cNvSpPr>
          <p:nvPr>
            <p:ph type="subTitle" idx="1"/>
          </p:nvPr>
        </p:nvSpPr>
        <p:spPr>
          <a:xfrm>
            <a:off x="952229" y="4629234"/>
            <a:ext cx="3973386" cy="1485319"/>
          </a:xfrm>
          <a:noFill/>
        </p:spPr>
        <p:txBody>
          <a:bodyPr>
            <a:normAutofit/>
          </a:bodyPr>
          <a:lstStyle/>
          <a:p>
            <a:pPr algn="l"/>
            <a:endParaRPr lang="en-IN"/>
          </a:p>
        </p:txBody>
      </p:sp>
    </p:spTree>
    <p:extLst>
      <p:ext uri="{BB962C8B-B14F-4D97-AF65-F5344CB8AC3E}">
        <p14:creationId xmlns:p14="http://schemas.microsoft.com/office/powerpoint/2010/main" val="23666202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68557" y="1138036"/>
            <a:ext cx="5444382" cy="1402470"/>
          </a:xfrm>
        </p:spPr>
        <p:txBody>
          <a:bodyPr anchor="t">
            <a:normAutofit/>
          </a:bodyPr>
          <a:lstStyle/>
          <a:p>
            <a:r>
              <a:rPr lang="en-US" sz="3200"/>
              <a:t>Choice based conjoint analysis</a:t>
            </a:r>
            <a:endParaRPr lang="en-IN" sz="3200"/>
          </a:p>
        </p:txBody>
      </p:sp>
      <p:pic>
        <p:nvPicPr>
          <p:cNvPr id="5" name="Picture 4" descr="Magnifying glass showing decling performance">
            <a:extLst>
              <a:ext uri="{FF2B5EF4-FFF2-40B4-BE49-F238E27FC236}">
                <a16:creationId xmlns:a16="http://schemas.microsoft.com/office/drawing/2014/main" id="{66A429D0-410B-301B-DFCB-7921B8CE4724}"/>
              </a:ext>
            </a:extLst>
          </p:cNvPr>
          <p:cNvPicPr>
            <a:picLocks noChangeAspect="1"/>
          </p:cNvPicPr>
          <p:nvPr/>
        </p:nvPicPr>
        <p:blipFill rotWithShape="1">
          <a:blip r:embed="rId2"/>
          <a:srcRect l="26938" r="22998" b="-3"/>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868557" y="2551176"/>
            <a:ext cx="5444382" cy="3591207"/>
          </a:xfrm>
        </p:spPr>
        <p:txBody>
          <a:bodyPr>
            <a:normAutofit/>
          </a:bodyPr>
          <a:lstStyle/>
          <a:p>
            <a:r>
              <a:rPr lang="en-US" sz="2000"/>
              <a:t>Choice-Based Conjoint Analysis (CBC) is a sophisticated market research technique used to understand and quantify customer preferences for different product features and attributes. Unlike traditional conjoint analysis, which involves respondents ranking or rating various product profiles, CBC presents respondents with a series of choice sets, where they must choose their preferred product from a set of alternatives.</a:t>
            </a:r>
            <a:endParaRPr lang="en-IN" sz="2000"/>
          </a:p>
        </p:txBody>
      </p:sp>
    </p:spTree>
    <p:extLst>
      <p:ext uri="{BB962C8B-B14F-4D97-AF65-F5344CB8AC3E}">
        <p14:creationId xmlns:p14="http://schemas.microsoft.com/office/powerpoint/2010/main" val="11110559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76693" y="741391"/>
            <a:ext cx="4355265" cy="571981"/>
          </a:xfrm>
        </p:spPr>
        <p:txBody>
          <a:bodyPr anchor="b">
            <a:normAutofit fontScale="90000"/>
          </a:bodyPr>
          <a:lstStyle/>
          <a:p>
            <a:r>
              <a:rPr lang="en-US" sz="3200"/>
              <a:t>Choice based conjoint analysis</a:t>
            </a:r>
            <a:endParaRPr lang="en-IN" sz="3200"/>
          </a:p>
        </p:txBody>
      </p:sp>
      <p:sp>
        <p:nvSpPr>
          <p:cNvPr id="3" name="Content Placeholder 2"/>
          <p:cNvSpPr>
            <a:spLocks noGrp="1"/>
          </p:cNvSpPr>
          <p:nvPr>
            <p:ph idx="1"/>
          </p:nvPr>
        </p:nvSpPr>
        <p:spPr>
          <a:xfrm>
            <a:off x="378100" y="1489254"/>
            <a:ext cx="5234856" cy="4492054"/>
          </a:xfrm>
        </p:spPr>
        <p:txBody>
          <a:bodyPr anchor="t">
            <a:normAutofit/>
          </a:bodyPr>
          <a:lstStyle/>
          <a:p>
            <a:r>
              <a:rPr lang="en-US" b="1" dirty="0"/>
              <a:t>Attribute and Level Selection:</a:t>
            </a:r>
            <a:endParaRPr lang="en-US">
              <a:cs typeface="Calibri"/>
            </a:endParaRPr>
          </a:p>
          <a:p>
            <a:r>
              <a:rPr lang="en-US" b="1" dirty="0"/>
              <a:t>Profile Generation:</a:t>
            </a:r>
            <a:endParaRPr lang="en-US">
              <a:cs typeface="Calibri"/>
            </a:endParaRPr>
          </a:p>
          <a:p>
            <a:r>
              <a:rPr lang="en-US" b="1"/>
              <a:t>Choice Sets:</a:t>
            </a:r>
            <a:endParaRPr lang="en-US">
              <a:cs typeface="Calibri"/>
            </a:endParaRPr>
          </a:p>
          <a:p>
            <a:r>
              <a:rPr lang="en-US" b="1"/>
              <a:t>Respondent Choice Data Collection:</a:t>
            </a:r>
            <a:endParaRPr lang="en-US">
              <a:cs typeface="Calibri"/>
            </a:endParaRPr>
          </a:p>
          <a:p>
            <a:r>
              <a:rPr lang="en-US" b="1" dirty="0"/>
              <a:t>Data Analysis:</a:t>
            </a:r>
            <a:endParaRPr lang="en-US">
              <a:cs typeface="Calibri"/>
            </a:endParaRPr>
          </a:p>
          <a:p>
            <a:r>
              <a:rPr lang="en-US" b="1" dirty="0"/>
              <a:t>Utility Estimation:</a:t>
            </a:r>
            <a:endParaRPr lang="en-US">
              <a:cs typeface="Calibri"/>
            </a:endParaRPr>
          </a:p>
          <a:p>
            <a:r>
              <a:rPr lang="en-US" b="1" dirty="0"/>
              <a:t>Market Simulation:</a:t>
            </a:r>
            <a:endParaRPr lang="en-US">
              <a:cs typeface="Calibri"/>
            </a:endParaRPr>
          </a:p>
          <a:p>
            <a:r>
              <a:rPr lang="en-US" b="1" dirty="0"/>
              <a:t>Segmentation Analysis:</a:t>
            </a:r>
            <a:endParaRPr lang="en-US" dirty="0">
              <a:cs typeface="Calibri"/>
            </a:endParaRPr>
          </a:p>
          <a:p>
            <a:endParaRPr lang="en-IN" dirty="0">
              <a:cs typeface="Calibri"/>
            </a:endParaRPr>
          </a:p>
          <a:p>
            <a:endParaRPr lang="en-IN" dirty="0">
              <a:cs typeface="Calibri"/>
            </a:endParaRPr>
          </a:p>
        </p:txBody>
      </p:sp>
      <p:pic>
        <p:nvPicPr>
          <p:cNvPr id="5" name="Picture 4" descr="Upwards trending chart on a screen">
            <a:extLst>
              <a:ext uri="{FF2B5EF4-FFF2-40B4-BE49-F238E27FC236}">
                <a16:creationId xmlns:a16="http://schemas.microsoft.com/office/drawing/2014/main" id="{AB808767-45DA-6728-BCF3-151A29230FB4}"/>
              </a:ext>
            </a:extLst>
          </p:cNvPr>
          <p:cNvPicPr>
            <a:picLocks noChangeAspect="1"/>
          </p:cNvPicPr>
          <p:nvPr/>
        </p:nvPicPr>
        <p:blipFill rotWithShape="1">
          <a:blip r:embed="rId2"/>
          <a:srcRect l="23390" r="17363" b="-3"/>
          <a:stretch/>
        </p:blipFill>
        <p:spPr>
          <a:xfrm>
            <a:off x="6096000" y="10"/>
            <a:ext cx="6095999" cy="6857990"/>
          </a:xfrm>
          <a:prstGeom prst="rect">
            <a:avLst/>
          </a:prstGeom>
        </p:spPr>
      </p:pic>
      <p:sp>
        <p:nvSpPr>
          <p:cNvPr id="9" name="Rectangle 8">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369424" y="3028872"/>
            <a:ext cx="1559464" cy="6106313"/>
          </a:xfrm>
          <a:prstGeom prst="rect">
            <a:avLst/>
          </a:prstGeom>
          <a:gradFill>
            <a:gsLst>
              <a:gs pos="0">
                <a:schemeClr val="accent5">
                  <a:alpha val="77000"/>
                </a:schemeClr>
              </a:gs>
              <a:gs pos="57000">
                <a:schemeClr val="accent5">
                  <a:lumMod val="60000"/>
                  <a:lumOff val="40000"/>
                  <a:alpha val="0"/>
                </a:schemeClr>
              </a:gs>
            </a:gsLst>
            <a:lin ang="11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C3A50E9-9119-7BC3-083B-2D84CCC78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15441" y="-3760"/>
            <a:ext cx="2176557" cy="6857999"/>
          </a:xfrm>
          <a:prstGeom prst="rect">
            <a:avLst/>
          </a:prstGeom>
          <a:gradFill flip="none" rotWithShape="1">
            <a:gsLst>
              <a:gs pos="0">
                <a:schemeClr val="accent2"/>
              </a:gs>
              <a:gs pos="40000">
                <a:schemeClr val="accent2">
                  <a:alpha val="0"/>
                </a:schemeClr>
              </a:gs>
            </a:gsLst>
            <a:lin ang="11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096000" y="5502302"/>
            <a:ext cx="6106314" cy="1359456"/>
          </a:xfrm>
          <a:prstGeom prst="rect">
            <a:avLst/>
          </a:prstGeom>
          <a:gradFill flip="none" rotWithShape="1">
            <a:gsLst>
              <a:gs pos="0">
                <a:schemeClr val="accent2">
                  <a:alpha val="89000"/>
                </a:schemeClr>
              </a:gs>
              <a:gs pos="38000">
                <a:schemeClr val="accent5">
                  <a:lumMod val="60000"/>
                  <a:lumOff val="40000"/>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26892" y="2939627"/>
            <a:ext cx="3162908" cy="3914612"/>
          </a:xfrm>
          <a:prstGeom prst="rect">
            <a:avLst/>
          </a:prstGeom>
          <a:gradFill flip="none" rotWithShape="1">
            <a:gsLst>
              <a:gs pos="0">
                <a:schemeClr val="accent5">
                  <a:lumMod val="60000"/>
                  <a:lumOff val="40000"/>
                </a:schemeClr>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142442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76692" y="741391"/>
            <a:ext cx="5479719" cy="581389"/>
          </a:xfrm>
        </p:spPr>
        <p:txBody>
          <a:bodyPr anchor="b">
            <a:normAutofit/>
          </a:bodyPr>
          <a:lstStyle/>
          <a:p>
            <a:r>
              <a:rPr lang="en-US" sz="3200"/>
              <a:t>Choice based conjoint analysis</a:t>
            </a:r>
            <a:endParaRPr lang="en-IN" sz="3200"/>
          </a:p>
        </p:txBody>
      </p:sp>
      <p:sp>
        <p:nvSpPr>
          <p:cNvPr id="3" name="Content Placeholder 2"/>
          <p:cNvSpPr>
            <a:spLocks noGrp="1"/>
          </p:cNvSpPr>
          <p:nvPr>
            <p:ph idx="1"/>
          </p:nvPr>
        </p:nvSpPr>
        <p:spPr>
          <a:xfrm>
            <a:off x="876692" y="2533476"/>
            <a:ext cx="6205433" cy="3447832"/>
          </a:xfrm>
        </p:spPr>
        <p:txBody>
          <a:bodyPr vert="horz" lIns="91440" tIns="45720" rIns="91440" bIns="45720" rtlCol="0" anchor="t">
            <a:noAutofit/>
          </a:bodyPr>
          <a:lstStyle/>
          <a:p>
            <a:r>
              <a:rPr lang="en-US" b="1" dirty="0"/>
              <a:t>Attribute and Level Selection:</a:t>
            </a:r>
            <a:endParaRPr lang="en-US">
              <a:cs typeface="Calibri"/>
            </a:endParaRPr>
          </a:p>
          <a:p>
            <a:r>
              <a:rPr lang="en-US"/>
              <a:t>Identify the relevant attributes and their corresponding levels that describe the product or service being studied.</a:t>
            </a:r>
            <a:endParaRPr lang="en-US">
              <a:cs typeface="Calibri"/>
            </a:endParaRPr>
          </a:p>
          <a:p>
            <a:r>
              <a:rPr lang="en-US" dirty="0"/>
              <a:t>Attributes are the features that can be varied (e.g., price, brand, color, size), and levels are the specific values or options within each attribute</a:t>
            </a:r>
            <a:endParaRPr lang="en-US" dirty="0">
              <a:cs typeface="Calibri"/>
            </a:endParaRPr>
          </a:p>
          <a:p>
            <a:endParaRPr lang="en-IN" dirty="0">
              <a:cs typeface="Calibri"/>
            </a:endParaRPr>
          </a:p>
        </p:txBody>
      </p:sp>
      <p:pic>
        <p:nvPicPr>
          <p:cNvPr id="5" name="Picture 4" descr="A group of multi coloured wooden stick figures">
            <a:extLst>
              <a:ext uri="{FF2B5EF4-FFF2-40B4-BE49-F238E27FC236}">
                <a16:creationId xmlns:a16="http://schemas.microsoft.com/office/drawing/2014/main" id="{E36D7012-294A-16F0-8CC7-445E1378A46F}"/>
              </a:ext>
            </a:extLst>
          </p:cNvPr>
          <p:cNvPicPr>
            <a:picLocks noChangeAspect="1"/>
          </p:cNvPicPr>
          <p:nvPr/>
        </p:nvPicPr>
        <p:blipFill rotWithShape="1">
          <a:blip r:embed="rId2"/>
          <a:srcRect l="22330" r="27920" b="9"/>
          <a:stretch/>
        </p:blipFill>
        <p:spPr>
          <a:xfrm>
            <a:off x="7270812" y="10"/>
            <a:ext cx="4921187" cy="6857990"/>
          </a:xfrm>
          <a:prstGeom prst="rect">
            <a:avLst/>
          </a:prstGeom>
        </p:spPr>
      </p:pic>
      <p:grpSp>
        <p:nvGrpSpPr>
          <p:cNvPr id="9" name="Group 8">
            <a:extLst>
              <a:ext uri="{FF2B5EF4-FFF2-40B4-BE49-F238E27FC236}">
                <a16:creationId xmlns:a16="http://schemas.microsoft.com/office/drawing/2014/main" id="{8CE57D37-C2D0-066B-1AE3-6F4244344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10" name="Rectangle 9">
              <a:extLst>
                <a:ext uri="{FF2B5EF4-FFF2-40B4-BE49-F238E27FC236}">
                  <a16:creationId xmlns:a16="http://schemas.microsoft.com/office/drawing/2014/main" id="{A24DCA44-89CF-872A-903F-96C50780E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B0CC4F5-AC85-FFFA-7EB5-33C4FCE90A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175895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68557" y="1138036"/>
            <a:ext cx="5444382" cy="1402470"/>
          </a:xfrm>
        </p:spPr>
        <p:txBody>
          <a:bodyPr anchor="t">
            <a:normAutofit/>
          </a:bodyPr>
          <a:lstStyle/>
          <a:p>
            <a:r>
              <a:rPr lang="en-US" sz="3200"/>
              <a:t>Choice based conjoint analysis</a:t>
            </a:r>
            <a:endParaRPr lang="en-IN" sz="3200"/>
          </a:p>
        </p:txBody>
      </p:sp>
      <p:pic>
        <p:nvPicPr>
          <p:cNvPr id="13" name="Picture 12" descr="Graph">
            <a:extLst>
              <a:ext uri="{FF2B5EF4-FFF2-40B4-BE49-F238E27FC236}">
                <a16:creationId xmlns:a16="http://schemas.microsoft.com/office/drawing/2014/main" id="{325BD4BC-FBA2-483B-5458-0840A7139F88}"/>
              </a:ext>
            </a:extLst>
          </p:cNvPr>
          <p:cNvPicPr>
            <a:picLocks noChangeAspect="1"/>
          </p:cNvPicPr>
          <p:nvPr/>
        </p:nvPicPr>
        <p:blipFill rotWithShape="1">
          <a:blip r:embed="rId2"/>
          <a:srcRect l="25272" r="27785" b="4"/>
          <a:stretch/>
        </p:blipFill>
        <p:spPr>
          <a:xfrm>
            <a:off x="-1" y="10"/>
            <a:ext cx="5151179" cy="6857990"/>
          </a:xfrm>
          <a:prstGeom prst="rect">
            <a:avLst/>
          </a:prstGeom>
        </p:spPr>
      </p:pic>
      <p:cxnSp>
        <p:nvCxnSpPr>
          <p:cNvPr id="14" name="Straight Connector 13">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868557" y="2542105"/>
            <a:ext cx="6043096" cy="3600278"/>
          </a:xfrm>
        </p:spPr>
        <p:txBody>
          <a:bodyPr vert="horz" lIns="91440" tIns="45720" rIns="91440" bIns="45720" rtlCol="0" anchor="t">
            <a:noAutofit/>
          </a:bodyPr>
          <a:lstStyle/>
          <a:p>
            <a:r>
              <a:rPr lang="en-US" b="1" dirty="0"/>
              <a:t>Profile Generation:</a:t>
            </a:r>
            <a:endParaRPr lang="en-US" dirty="0">
              <a:cs typeface="Calibri"/>
            </a:endParaRPr>
          </a:p>
          <a:p>
            <a:r>
              <a:rPr lang="en-US" dirty="0"/>
              <a:t>Create a set of product profiles by combining different levels of attributes. These profiles represent hypothetical product configurations.</a:t>
            </a:r>
            <a:endParaRPr lang="en-US" dirty="0">
              <a:cs typeface="Calibri"/>
            </a:endParaRPr>
          </a:p>
          <a:p>
            <a:r>
              <a:rPr lang="en-US" dirty="0"/>
              <a:t>Use experimental design techniques to ensure an efficient and balanced presentation of profiles to respondents.</a:t>
            </a:r>
            <a:endParaRPr lang="en-US" dirty="0">
              <a:cs typeface="Calibri"/>
            </a:endParaRPr>
          </a:p>
          <a:p>
            <a:endParaRPr lang="en-IN" dirty="0">
              <a:cs typeface="Calibri"/>
            </a:endParaRPr>
          </a:p>
        </p:txBody>
      </p:sp>
    </p:spTree>
    <p:extLst>
      <p:ext uri="{BB962C8B-B14F-4D97-AF65-F5344CB8AC3E}">
        <p14:creationId xmlns:p14="http://schemas.microsoft.com/office/powerpoint/2010/main" val="534254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68557" y="1138036"/>
            <a:ext cx="5444382" cy="1402470"/>
          </a:xfrm>
        </p:spPr>
        <p:txBody>
          <a:bodyPr anchor="t">
            <a:normAutofit/>
          </a:bodyPr>
          <a:lstStyle/>
          <a:p>
            <a:r>
              <a:rPr lang="en-US" sz="3200"/>
              <a:t>Choice based conjoint analysis</a:t>
            </a:r>
            <a:endParaRPr lang="en-IN" sz="3200"/>
          </a:p>
        </p:txBody>
      </p:sp>
      <p:pic>
        <p:nvPicPr>
          <p:cNvPr id="5" name="Picture 4" descr="Magnifying glass showing decling performance">
            <a:extLst>
              <a:ext uri="{FF2B5EF4-FFF2-40B4-BE49-F238E27FC236}">
                <a16:creationId xmlns:a16="http://schemas.microsoft.com/office/drawing/2014/main" id="{4CEEEA81-6239-41EE-4341-25C91D1DCAA7}"/>
              </a:ext>
            </a:extLst>
          </p:cNvPr>
          <p:cNvPicPr>
            <a:picLocks noChangeAspect="1"/>
          </p:cNvPicPr>
          <p:nvPr/>
        </p:nvPicPr>
        <p:blipFill rotWithShape="1">
          <a:blip r:embed="rId2"/>
          <a:srcRect l="26938" r="22998" b="-3"/>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868557" y="2542105"/>
            <a:ext cx="5916096" cy="3600278"/>
          </a:xfrm>
        </p:spPr>
        <p:txBody>
          <a:bodyPr vert="horz" lIns="91440" tIns="45720" rIns="91440" bIns="45720" rtlCol="0" anchor="t">
            <a:noAutofit/>
          </a:bodyPr>
          <a:lstStyle/>
          <a:p>
            <a:r>
              <a:rPr lang="en-US" b="1" dirty="0"/>
              <a:t>Choice Sets:</a:t>
            </a:r>
            <a:endParaRPr lang="en-US" dirty="0">
              <a:cs typeface="Calibri"/>
            </a:endParaRPr>
          </a:p>
          <a:p>
            <a:r>
              <a:rPr lang="en-US" dirty="0"/>
              <a:t>Develop choice sets by randomly selecting a subset of profiles for respondents to evaluate.</a:t>
            </a:r>
            <a:endParaRPr lang="en-US" dirty="0">
              <a:cs typeface="Calibri"/>
            </a:endParaRPr>
          </a:p>
          <a:p>
            <a:r>
              <a:rPr lang="en-US" dirty="0"/>
              <a:t>Each choice set typically includes two or more profiles, and respondents are asked to choose the product they would be most likely to purchase from each set.</a:t>
            </a:r>
            <a:endParaRPr lang="en-US" dirty="0">
              <a:cs typeface="Calibri"/>
            </a:endParaRPr>
          </a:p>
          <a:p>
            <a:endParaRPr lang="en-IN" dirty="0">
              <a:cs typeface="Calibri"/>
            </a:endParaRPr>
          </a:p>
        </p:txBody>
      </p:sp>
    </p:spTree>
    <p:extLst>
      <p:ext uri="{BB962C8B-B14F-4D97-AF65-F5344CB8AC3E}">
        <p14:creationId xmlns:p14="http://schemas.microsoft.com/office/powerpoint/2010/main" val="2843291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Basics of Brand Positioning</a:t>
            </a:r>
            <a:br>
              <a:rPr lang="en-US" b="1" dirty="0"/>
            </a:br>
            <a:endParaRPr lang="en-IN"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833134" y="1825625"/>
            <a:ext cx="6525732" cy="4351338"/>
          </a:xfrm>
        </p:spPr>
      </p:pic>
      <p:sp>
        <p:nvSpPr>
          <p:cNvPr id="5" name="Rectangle 4"/>
          <p:cNvSpPr/>
          <p:nvPr/>
        </p:nvSpPr>
        <p:spPr>
          <a:xfrm>
            <a:off x="609599" y="6176963"/>
            <a:ext cx="8913091" cy="369332"/>
          </a:xfrm>
          <a:prstGeom prst="rect">
            <a:avLst/>
          </a:prstGeom>
        </p:spPr>
        <p:txBody>
          <a:bodyPr wrap="square">
            <a:spAutoFit/>
          </a:bodyPr>
          <a:lstStyle/>
          <a:p>
            <a:r>
              <a:rPr lang="en-IN" dirty="0"/>
              <a:t>https://www.smashbrand.com/articles/the-basics-of-brand-positioning/</a:t>
            </a:r>
          </a:p>
        </p:txBody>
      </p:sp>
    </p:spTree>
    <p:extLst>
      <p:ext uri="{BB962C8B-B14F-4D97-AF65-F5344CB8AC3E}">
        <p14:creationId xmlns:p14="http://schemas.microsoft.com/office/powerpoint/2010/main" val="33618205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Choice based conjoint analysis</a:t>
            </a:r>
            <a:endParaRPr lang="en-IN" dirty="0"/>
          </a:p>
        </p:txBody>
      </p:sp>
      <p:graphicFrame>
        <p:nvGraphicFramePr>
          <p:cNvPr id="5" name="Content Placeholder 2">
            <a:extLst>
              <a:ext uri="{FF2B5EF4-FFF2-40B4-BE49-F238E27FC236}">
                <a16:creationId xmlns:a16="http://schemas.microsoft.com/office/drawing/2014/main" id="{5A3ED338-EC85-6926-2757-171889D49D3E}"/>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706156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68557" y="1138036"/>
            <a:ext cx="5444382" cy="1402470"/>
          </a:xfrm>
        </p:spPr>
        <p:txBody>
          <a:bodyPr anchor="t">
            <a:normAutofit/>
          </a:bodyPr>
          <a:lstStyle/>
          <a:p>
            <a:r>
              <a:rPr lang="en-US" sz="3200"/>
              <a:t>Choice based conjoint analysis</a:t>
            </a:r>
            <a:endParaRPr lang="en-IN" sz="3200"/>
          </a:p>
        </p:txBody>
      </p:sp>
      <p:pic>
        <p:nvPicPr>
          <p:cNvPr id="5" name="Picture 4" descr="Financial graphs on a dark display">
            <a:extLst>
              <a:ext uri="{FF2B5EF4-FFF2-40B4-BE49-F238E27FC236}">
                <a16:creationId xmlns:a16="http://schemas.microsoft.com/office/drawing/2014/main" id="{890F59F4-9588-AF3E-A7D7-061455F6EC5D}"/>
              </a:ext>
            </a:extLst>
          </p:cNvPr>
          <p:cNvPicPr>
            <a:picLocks noChangeAspect="1"/>
          </p:cNvPicPr>
          <p:nvPr/>
        </p:nvPicPr>
        <p:blipFill rotWithShape="1">
          <a:blip r:embed="rId2"/>
          <a:srcRect l="23822" r="29235" b="4"/>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868557" y="2542105"/>
            <a:ext cx="6034024" cy="3600278"/>
          </a:xfrm>
        </p:spPr>
        <p:txBody>
          <a:bodyPr vert="horz" lIns="91440" tIns="45720" rIns="91440" bIns="45720" rtlCol="0" anchor="t">
            <a:noAutofit/>
          </a:bodyPr>
          <a:lstStyle/>
          <a:p>
            <a:r>
              <a:rPr lang="en-US" b="1" dirty="0"/>
              <a:t>Data Analysis:</a:t>
            </a:r>
            <a:endParaRPr lang="en-US" dirty="0">
              <a:cs typeface="Calibri"/>
            </a:endParaRPr>
          </a:p>
          <a:p>
            <a:r>
              <a:rPr lang="en-US" dirty="0"/>
              <a:t>Analyze the choice data using statistical methods, such as hierarchical Bayes or maximum likelihood estimation.</a:t>
            </a:r>
            <a:endParaRPr lang="en-US" dirty="0">
              <a:cs typeface="Calibri"/>
            </a:endParaRPr>
          </a:p>
          <a:p>
            <a:r>
              <a:rPr lang="en-US" dirty="0"/>
              <a:t>The goal is to estimate part-worth utilities, which represent the perceived value of each attribute level to respondents.</a:t>
            </a:r>
            <a:endParaRPr lang="en-US" dirty="0">
              <a:cs typeface="Calibri"/>
            </a:endParaRPr>
          </a:p>
          <a:p>
            <a:endParaRPr lang="en-IN" dirty="0">
              <a:cs typeface="Calibri"/>
            </a:endParaRPr>
          </a:p>
        </p:txBody>
      </p:sp>
    </p:spTree>
    <p:extLst>
      <p:ext uri="{BB962C8B-B14F-4D97-AF65-F5344CB8AC3E}">
        <p14:creationId xmlns:p14="http://schemas.microsoft.com/office/powerpoint/2010/main" val="29556591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1840" y="1138265"/>
            <a:ext cx="4544762" cy="1401183"/>
          </a:xfrm>
        </p:spPr>
        <p:txBody>
          <a:bodyPr anchor="t">
            <a:normAutofit/>
          </a:bodyPr>
          <a:lstStyle/>
          <a:p>
            <a:r>
              <a:rPr lang="en-US" sz="3200"/>
              <a:t>Choice based conjoint analysis</a:t>
            </a:r>
            <a:endParaRPr lang="en-IN" sz="3200"/>
          </a:p>
        </p:txBody>
      </p:sp>
      <p:cxnSp>
        <p:nvCxnSpPr>
          <p:cNvPr id="10" name="Straight Connector 9">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761840" y="2542105"/>
            <a:ext cx="5460976" cy="3612006"/>
          </a:xfrm>
        </p:spPr>
        <p:txBody>
          <a:bodyPr vert="horz" lIns="91440" tIns="45720" rIns="91440" bIns="45720" rtlCol="0" anchor="t">
            <a:noAutofit/>
          </a:bodyPr>
          <a:lstStyle/>
          <a:p>
            <a:r>
              <a:rPr lang="en-US" sz="3200" b="1" dirty="0"/>
              <a:t>Utility Estimation:</a:t>
            </a:r>
            <a:endParaRPr lang="en-US" sz="3200" dirty="0">
              <a:cs typeface="Calibri"/>
            </a:endParaRPr>
          </a:p>
          <a:p>
            <a:r>
              <a:rPr lang="en-US" sz="3200" dirty="0"/>
              <a:t>Derive utility scores for each level of every attribute. These scores quantify the relative importance of each attribute and the trade-offs consumers are willing to make.</a:t>
            </a:r>
            <a:endParaRPr lang="en-US" sz="3200" dirty="0">
              <a:cs typeface="Calibri"/>
            </a:endParaRPr>
          </a:p>
          <a:p>
            <a:endParaRPr lang="en-IN" sz="3200" dirty="0">
              <a:cs typeface="Calibri"/>
            </a:endParaRPr>
          </a:p>
        </p:txBody>
      </p:sp>
      <p:pic>
        <p:nvPicPr>
          <p:cNvPr id="7" name="Graphic 6" descr="Mathematics">
            <a:extLst>
              <a:ext uri="{FF2B5EF4-FFF2-40B4-BE49-F238E27FC236}">
                <a16:creationId xmlns:a16="http://schemas.microsoft.com/office/drawing/2014/main" id="{C93DBD3E-488C-2EEE-3A79-7A151A1AD8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1780" y="771753"/>
            <a:ext cx="5316095" cy="5316095"/>
          </a:xfrm>
          <a:prstGeom prst="rect">
            <a:avLst/>
          </a:prstGeom>
        </p:spPr>
      </p:pic>
    </p:spTree>
    <p:extLst>
      <p:ext uri="{BB962C8B-B14F-4D97-AF65-F5344CB8AC3E}">
        <p14:creationId xmlns:p14="http://schemas.microsoft.com/office/powerpoint/2010/main" val="35987206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1840" y="1138265"/>
            <a:ext cx="4544762" cy="1401183"/>
          </a:xfrm>
        </p:spPr>
        <p:txBody>
          <a:bodyPr anchor="t">
            <a:normAutofit/>
          </a:bodyPr>
          <a:lstStyle/>
          <a:p>
            <a:r>
              <a:rPr lang="en-US" sz="3200"/>
              <a:t>Choice based conjoint analysis</a:t>
            </a:r>
            <a:endParaRPr lang="en-IN" sz="3200"/>
          </a:p>
        </p:txBody>
      </p:sp>
      <p:cxnSp>
        <p:nvCxnSpPr>
          <p:cNvPr id="10" name="Straight Connector 9">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77173" y="2400657"/>
            <a:ext cx="5606119" cy="3602935"/>
          </a:xfrm>
        </p:spPr>
        <p:txBody>
          <a:bodyPr vert="horz" lIns="91440" tIns="45720" rIns="91440" bIns="45720" rtlCol="0" anchor="t">
            <a:noAutofit/>
          </a:bodyPr>
          <a:lstStyle/>
          <a:p>
            <a:r>
              <a:rPr lang="en-US" b="1" dirty="0"/>
              <a:t>Market Simulation:</a:t>
            </a:r>
            <a:endParaRPr lang="en-US" dirty="0">
              <a:cs typeface="Calibri"/>
            </a:endParaRPr>
          </a:p>
          <a:p>
            <a:pPr lvl="1"/>
            <a:r>
              <a:rPr lang="en-US" sz="2800" dirty="0"/>
              <a:t>Use the utility scores to simulate market scenarios and predict how changes in product features would impact consumer choices and market share.</a:t>
            </a:r>
            <a:endParaRPr lang="en-US" sz="2800" dirty="0">
              <a:cs typeface="Calibri"/>
            </a:endParaRPr>
          </a:p>
          <a:p>
            <a:pPr lvl="1"/>
            <a:r>
              <a:rPr lang="en-US" sz="2800" dirty="0"/>
              <a:t>Assess the impact of pricing, design variations, or other strategic decisions on overall product preference.</a:t>
            </a:r>
            <a:endParaRPr lang="en-US" sz="2800" dirty="0">
              <a:cs typeface="Calibri"/>
            </a:endParaRPr>
          </a:p>
          <a:p>
            <a:endParaRPr lang="en-IN" dirty="0">
              <a:cs typeface="Calibri"/>
            </a:endParaRPr>
          </a:p>
        </p:txBody>
      </p:sp>
      <p:pic>
        <p:nvPicPr>
          <p:cNvPr id="7" name="Graphic 6" descr="Bar chart">
            <a:extLst>
              <a:ext uri="{FF2B5EF4-FFF2-40B4-BE49-F238E27FC236}">
                <a16:creationId xmlns:a16="http://schemas.microsoft.com/office/drawing/2014/main" id="{9BB54786-559D-3D0A-7F1E-F14A854CC6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1780" y="771753"/>
            <a:ext cx="5316095" cy="5316095"/>
          </a:xfrm>
          <a:prstGeom prst="rect">
            <a:avLst/>
          </a:prstGeom>
        </p:spPr>
      </p:pic>
    </p:spTree>
    <p:extLst>
      <p:ext uri="{BB962C8B-B14F-4D97-AF65-F5344CB8AC3E}">
        <p14:creationId xmlns:p14="http://schemas.microsoft.com/office/powerpoint/2010/main" val="26761045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1" y="365125"/>
            <a:ext cx="5251316" cy="1807305"/>
          </a:xfrm>
        </p:spPr>
        <p:txBody>
          <a:bodyPr>
            <a:normAutofit/>
          </a:bodyPr>
          <a:lstStyle/>
          <a:p>
            <a:r>
              <a:rPr lang="en-US" dirty="0"/>
              <a:t>Choice based conjoint analysis</a:t>
            </a:r>
            <a:endParaRPr lang="en-IN" dirty="0"/>
          </a:p>
        </p:txBody>
      </p:sp>
      <p:sp>
        <p:nvSpPr>
          <p:cNvPr id="3" name="Content Placeholder 2"/>
          <p:cNvSpPr>
            <a:spLocks noGrp="1"/>
          </p:cNvSpPr>
          <p:nvPr>
            <p:ph idx="1"/>
          </p:nvPr>
        </p:nvSpPr>
        <p:spPr>
          <a:xfrm>
            <a:off x="160867" y="2173371"/>
            <a:ext cx="5626549" cy="3843666"/>
          </a:xfrm>
        </p:spPr>
        <p:txBody>
          <a:bodyPr vert="horz" lIns="91440" tIns="45720" rIns="91440" bIns="45720" rtlCol="0" anchor="t">
            <a:normAutofit fontScale="92500" lnSpcReduction="20000"/>
          </a:bodyPr>
          <a:lstStyle/>
          <a:p>
            <a:r>
              <a:rPr lang="en-US" sz="3200" b="1" dirty="0"/>
              <a:t>Segmentation Analysis:</a:t>
            </a:r>
            <a:endParaRPr lang="en-US" sz="3200" dirty="0">
              <a:cs typeface="Calibri"/>
            </a:endParaRPr>
          </a:p>
          <a:p>
            <a:pPr lvl="1"/>
            <a:r>
              <a:rPr lang="en-US" sz="3200" dirty="0"/>
              <a:t>Explore potential market segments based on respondent preferences.</a:t>
            </a:r>
            <a:endParaRPr lang="en-US" sz="3200" dirty="0">
              <a:cs typeface="Calibri"/>
            </a:endParaRPr>
          </a:p>
          <a:p>
            <a:pPr lvl="1"/>
            <a:r>
              <a:rPr lang="en-US" sz="3200" dirty="0"/>
              <a:t>Identify clusters of consumers with similar preferences and tailor marketing strategies accordingly.</a:t>
            </a:r>
            <a:endParaRPr lang="en-US" sz="3200" dirty="0">
              <a:cs typeface="Calibri"/>
            </a:endParaRPr>
          </a:p>
          <a:p>
            <a:pPr marL="0" indent="0">
              <a:buNone/>
            </a:pPr>
            <a:br>
              <a:rPr lang="en-US" sz="2000" dirty="0"/>
            </a:br>
            <a:endParaRPr lang="en-IN" sz="3200">
              <a:cs typeface="Calibri"/>
            </a:endParaRPr>
          </a:p>
        </p:txBody>
      </p:sp>
      <p:pic>
        <p:nvPicPr>
          <p:cNvPr id="5" name="Picture 4" descr="A person reaching for a paper on a table full of paper and sticky notes">
            <a:extLst>
              <a:ext uri="{FF2B5EF4-FFF2-40B4-BE49-F238E27FC236}">
                <a16:creationId xmlns:a16="http://schemas.microsoft.com/office/drawing/2014/main" id="{874A1784-EEA3-E9F1-C2C0-67F598B0AB5B}"/>
              </a:ext>
            </a:extLst>
          </p:cNvPr>
          <p:cNvPicPr>
            <a:picLocks noChangeAspect="1"/>
          </p:cNvPicPr>
          <p:nvPr/>
        </p:nvPicPr>
        <p:blipFill rotWithShape="1">
          <a:blip r:embed="rId2"/>
          <a:srcRect l="19597" r="22370" b="4"/>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691025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3D Glass Rendering Of Chemical Compounds">
            <a:extLst>
              <a:ext uri="{FF2B5EF4-FFF2-40B4-BE49-F238E27FC236}">
                <a16:creationId xmlns:a16="http://schemas.microsoft.com/office/drawing/2014/main" id="{722DDF0C-2C62-C964-0272-814CDB17001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3047" y="10"/>
            <a:ext cx="12191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FACTOR ANALYSIS</a:t>
            </a:r>
            <a:endParaRPr lang="en-IN" sz="5200">
              <a:solidFill>
                <a:srgbClr val="FFFFFF"/>
              </a:solidFill>
            </a:endParaRPr>
          </a:p>
        </p:txBody>
      </p:sp>
      <p:sp>
        <p:nvSpPr>
          <p:cNvPr id="5" name="Subtitle 4"/>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IN">
              <a:solidFill>
                <a:srgbClr val="FFFFFF"/>
              </a:solidFill>
            </a:endParaRPr>
          </a:p>
        </p:txBody>
      </p:sp>
    </p:spTree>
    <p:extLst>
      <p:ext uri="{BB962C8B-B14F-4D97-AF65-F5344CB8AC3E}">
        <p14:creationId xmlns:p14="http://schemas.microsoft.com/office/powerpoint/2010/main" val="30601602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1803" y="350196"/>
            <a:ext cx="4646904" cy="1624520"/>
          </a:xfrm>
        </p:spPr>
        <p:txBody>
          <a:bodyPr anchor="ctr">
            <a:normAutofit/>
          </a:bodyPr>
          <a:lstStyle/>
          <a:p>
            <a:r>
              <a:rPr lang="en-US" sz="4000"/>
              <a:t>Factor analysis</a:t>
            </a:r>
            <a:endParaRPr lang="en-IN" sz="4000"/>
          </a:p>
        </p:txBody>
      </p:sp>
      <p:sp>
        <p:nvSpPr>
          <p:cNvPr id="3" name="Content Placeholder 2"/>
          <p:cNvSpPr>
            <a:spLocks noGrp="1"/>
          </p:cNvSpPr>
          <p:nvPr>
            <p:ph idx="1"/>
          </p:nvPr>
        </p:nvSpPr>
        <p:spPr>
          <a:xfrm>
            <a:off x="290088" y="2743200"/>
            <a:ext cx="5862476" cy="3613149"/>
          </a:xfrm>
        </p:spPr>
        <p:txBody>
          <a:bodyPr vert="horz" lIns="91440" tIns="45720" rIns="91440" bIns="45720" rtlCol="0" anchor="ctr">
            <a:noAutofit/>
          </a:bodyPr>
          <a:lstStyle/>
          <a:p>
            <a:pPr marL="0" indent="0">
              <a:buNone/>
            </a:pPr>
            <a:r>
              <a:rPr lang="en-US" dirty="0">
                <a:latin typeface="Arial"/>
                <a:cs typeface="Arial"/>
              </a:rPr>
              <a:t>•</a:t>
            </a:r>
            <a:r>
              <a:rPr lang="en-US" b="1" dirty="0">
                <a:cs typeface="Calibri"/>
              </a:rPr>
              <a:t>Variables</a:t>
            </a:r>
            <a:endParaRPr lang="en-IN">
              <a:cs typeface="Calibri"/>
            </a:endParaRPr>
          </a:p>
          <a:p>
            <a:pPr marL="0" indent="0">
              <a:buNone/>
            </a:pPr>
            <a:r>
              <a:rPr lang="en-US">
                <a:latin typeface="Arial"/>
                <a:cs typeface="Arial"/>
              </a:rPr>
              <a:t>•</a:t>
            </a:r>
            <a:r>
              <a:rPr lang="en-US" b="1">
                <a:cs typeface="Calibri"/>
              </a:rPr>
              <a:t>Correlation Matrix</a:t>
            </a:r>
            <a:endParaRPr lang="en-US">
              <a:cs typeface="Calibri" panose="020F0502020204030204"/>
            </a:endParaRPr>
          </a:p>
          <a:p>
            <a:pPr marL="0" indent="0">
              <a:buNone/>
            </a:pPr>
            <a:r>
              <a:rPr lang="en-US">
                <a:latin typeface="Arial"/>
                <a:cs typeface="Arial"/>
              </a:rPr>
              <a:t>•</a:t>
            </a:r>
            <a:r>
              <a:rPr lang="en-US" b="1">
                <a:cs typeface="Calibri"/>
              </a:rPr>
              <a:t>Factor Model:</a:t>
            </a:r>
            <a:r>
              <a:rPr lang="en-US" dirty="0">
                <a:cs typeface="Calibri"/>
              </a:rPr>
              <a:t> </a:t>
            </a:r>
          </a:p>
          <a:p>
            <a:pPr marL="0" indent="0">
              <a:buNone/>
            </a:pPr>
            <a:r>
              <a:rPr lang="en-US">
                <a:latin typeface="Arial"/>
                <a:cs typeface="Arial"/>
              </a:rPr>
              <a:t>•</a:t>
            </a:r>
            <a:r>
              <a:rPr lang="en-US" b="1">
                <a:cs typeface="Calibri"/>
              </a:rPr>
              <a:t>Factor Extraction:</a:t>
            </a:r>
            <a:endParaRPr lang="en-US">
              <a:cs typeface="Calibri" panose="020F0502020204030204"/>
            </a:endParaRPr>
          </a:p>
          <a:p>
            <a:pPr marL="0" indent="0">
              <a:buNone/>
            </a:pPr>
            <a:r>
              <a:rPr lang="en-US">
                <a:latin typeface="Arial"/>
                <a:cs typeface="Arial"/>
              </a:rPr>
              <a:t>•</a:t>
            </a:r>
            <a:r>
              <a:rPr lang="en-US" b="1">
                <a:cs typeface="Calibri"/>
              </a:rPr>
              <a:t>Factor Rotation:</a:t>
            </a:r>
            <a:r>
              <a:rPr lang="en-US" dirty="0">
                <a:cs typeface="Calibri"/>
              </a:rPr>
              <a:t> </a:t>
            </a:r>
          </a:p>
          <a:p>
            <a:pPr marL="0" indent="0">
              <a:buNone/>
            </a:pPr>
            <a:r>
              <a:rPr lang="en-US" dirty="0">
                <a:latin typeface="Arial"/>
                <a:cs typeface="Arial"/>
              </a:rPr>
              <a:t>•</a:t>
            </a:r>
            <a:r>
              <a:rPr lang="en-US" b="1" dirty="0">
                <a:cs typeface="Calibri"/>
              </a:rPr>
              <a:t>Factor Loadings:</a:t>
            </a:r>
            <a:r>
              <a:rPr lang="en-US" dirty="0">
                <a:cs typeface="Calibri"/>
              </a:rPr>
              <a:t> </a:t>
            </a:r>
          </a:p>
          <a:p>
            <a:pPr marL="0" indent="0">
              <a:buNone/>
            </a:pPr>
            <a:r>
              <a:rPr lang="en-US" dirty="0">
                <a:latin typeface="Arial"/>
                <a:cs typeface="Arial"/>
              </a:rPr>
              <a:t>•</a:t>
            </a:r>
            <a:r>
              <a:rPr lang="en-US" b="1" dirty="0">
                <a:cs typeface="Calibri"/>
              </a:rPr>
              <a:t>Factor Scores</a:t>
            </a:r>
            <a:endParaRPr lang="en-US" dirty="0">
              <a:cs typeface="Calibri" panose="020F0502020204030204"/>
            </a:endParaRPr>
          </a:p>
          <a:p>
            <a:pPr marL="0" indent="0">
              <a:buNone/>
            </a:pPr>
            <a:r>
              <a:rPr lang="en-US" dirty="0">
                <a:latin typeface="Arial"/>
                <a:cs typeface="Arial"/>
              </a:rPr>
              <a:t>•</a:t>
            </a:r>
            <a:r>
              <a:rPr lang="en-US" b="1" dirty="0">
                <a:cs typeface="Calibri"/>
              </a:rPr>
              <a:t>Interpretation</a:t>
            </a:r>
            <a:endParaRPr lang="en-US" dirty="0">
              <a:cs typeface="Calibri" panose="020F0502020204030204"/>
            </a:endParaRPr>
          </a:p>
          <a:p>
            <a:endParaRPr lang="en-US" dirty="0">
              <a:latin typeface="Arial"/>
              <a:cs typeface="Arial"/>
            </a:endParaRPr>
          </a:p>
          <a:p>
            <a:endParaRPr lang="en-US" b="1" dirty="0">
              <a:cs typeface="Calibri"/>
            </a:endParaRPr>
          </a:p>
        </p:txBody>
      </p:sp>
      <p:pic>
        <p:nvPicPr>
          <p:cNvPr id="5" name="Picture 4" descr="Graph on document with pen">
            <a:extLst>
              <a:ext uri="{FF2B5EF4-FFF2-40B4-BE49-F238E27FC236}">
                <a16:creationId xmlns:a16="http://schemas.microsoft.com/office/drawing/2014/main" id="{1518570F-C276-AE0F-8AA1-078DCCA622C1}"/>
              </a:ext>
            </a:extLst>
          </p:cNvPr>
          <p:cNvPicPr>
            <a:picLocks noChangeAspect="1"/>
          </p:cNvPicPr>
          <p:nvPr/>
        </p:nvPicPr>
        <p:blipFill rotWithShape="1">
          <a:blip r:embed="rId2"/>
          <a:srcRect l="27369" r="13317" b="-3"/>
          <a:stretch/>
        </p:blipFill>
        <p:spPr>
          <a:xfrm>
            <a:off x="6096000" y="1"/>
            <a:ext cx="6102825" cy="6858000"/>
          </a:xfrm>
          <a:prstGeom prst="rect">
            <a:avLst/>
          </a:prstGeom>
        </p:spPr>
      </p:pic>
    </p:spTree>
    <p:extLst>
      <p:ext uri="{BB962C8B-B14F-4D97-AF65-F5344CB8AC3E}">
        <p14:creationId xmlns:p14="http://schemas.microsoft.com/office/powerpoint/2010/main" val="3424935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1803" y="350196"/>
            <a:ext cx="4646904" cy="1624520"/>
          </a:xfrm>
        </p:spPr>
        <p:txBody>
          <a:bodyPr anchor="ctr">
            <a:normAutofit/>
          </a:bodyPr>
          <a:lstStyle/>
          <a:p>
            <a:r>
              <a:rPr lang="en-US" sz="4000"/>
              <a:t>Factor analysis</a:t>
            </a:r>
            <a:endParaRPr lang="en-IN" sz="4000"/>
          </a:p>
        </p:txBody>
      </p:sp>
      <p:sp>
        <p:nvSpPr>
          <p:cNvPr id="3" name="Content Placeholder 2"/>
          <p:cNvSpPr>
            <a:spLocks noGrp="1"/>
          </p:cNvSpPr>
          <p:nvPr>
            <p:ph idx="1"/>
          </p:nvPr>
        </p:nvSpPr>
        <p:spPr>
          <a:xfrm>
            <a:off x="761802" y="2743200"/>
            <a:ext cx="4646905" cy="3613149"/>
          </a:xfrm>
        </p:spPr>
        <p:txBody>
          <a:bodyPr anchor="ctr">
            <a:normAutofit/>
          </a:bodyPr>
          <a:lstStyle/>
          <a:p>
            <a:r>
              <a:rPr lang="en-US" sz="2000" b="1"/>
              <a:t>Variables:</a:t>
            </a:r>
            <a:endParaRPr lang="en-US" sz="2000"/>
          </a:p>
          <a:p>
            <a:pPr lvl="1"/>
            <a:r>
              <a:rPr lang="en-US" sz="2000"/>
              <a:t>Factor analysis begins with a set of observed variables or indicators. These variables can be measures of different aspects of a phenomenon, and they are assumed to be influenced by underlying latent factors.</a:t>
            </a:r>
          </a:p>
        </p:txBody>
      </p:sp>
      <p:pic>
        <p:nvPicPr>
          <p:cNvPr id="5" name="Picture 4" descr="Graph on document with pen">
            <a:extLst>
              <a:ext uri="{FF2B5EF4-FFF2-40B4-BE49-F238E27FC236}">
                <a16:creationId xmlns:a16="http://schemas.microsoft.com/office/drawing/2014/main" id="{2BEB2697-0A1A-D190-A9F7-2CB34DD7327D}"/>
              </a:ext>
            </a:extLst>
          </p:cNvPr>
          <p:cNvPicPr>
            <a:picLocks noChangeAspect="1"/>
          </p:cNvPicPr>
          <p:nvPr/>
        </p:nvPicPr>
        <p:blipFill rotWithShape="1">
          <a:blip r:embed="rId2"/>
          <a:srcRect l="27369" r="13317" b="-3"/>
          <a:stretch/>
        </p:blipFill>
        <p:spPr>
          <a:xfrm>
            <a:off x="6096000" y="1"/>
            <a:ext cx="6102825" cy="6858000"/>
          </a:xfrm>
          <a:prstGeom prst="rect">
            <a:avLst/>
          </a:prstGeom>
        </p:spPr>
      </p:pic>
    </p:spTree>
    <p:extLst>
      <p:ext uri="{BB962C8B-B14F-4D97-AF65-F5344CB8AC3E}">
        <p14:creationId xmlns:p14="http://schemas.microsoft.com/office/powerpoint/2010/main" val="8227339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1803" y="350196"/>
            <a:ext cx="4646904" cy="1624520"/>
          </a:xfrm>
        </p:spPr>
        <p:txBody>
          <a:bodyPr anchor="ctr">
            <a:normAutofit/>
          </a:bodyPr>
          <a:lstStyle/>
          <a:p>
            <a:r>
              <a:rPr lang="en-US" sz="4000"/>
              <a:t>Factor analysis</a:t>
            </a:r>
            <a:endParaRPr lang="en-IN" sz="4000"/>
          </a:p>
        </p:txBody>
      </p:sp>
      <p:sp>
        <p:nvSpPr>
          <p:cNvPr id="3" name="Content Placeholder 2"/>
          <p:cNvSpPr>
            <a:spLocks noGrp="1"/>
          </p:cNvSpPr>
          <p:nvPr>
            <p:ph idx="1"/>
          </p:nvPr>
        </p:nvSpPr>
        <p:spPr>
          <a:xfrm>
            <a:off x="187951" y="2131719"/>
            <a:ext cx="5665255" cy="4224630"/>
          </a:xfrm>
        </p:spPr>
        <p:txBody>
          <a:bodyPr anchor="ctr">
            <a:normAutofit/>
          </a:bodyPr>
          <a:lstStyle/>
          <a:p>
            <a:r>
              <a:rPr lang="en-US" b="1" dirty="0"/>
              <a:t>Correlation Matrix:</a:t>
            </a:r>
            <a:endParaRPr lang="en-US" dirty="0">
              <a:cs typeface="Calibri"/>
            </a:endParaRPr>
          </a:p>
          <a:p>
            <a:pPr lvl="1"/>
            <a:r>
              <a:rPr lang="en-US" sz="2800" dirty="0"/>
              <a:t>Calculate the correlation matrix for the observed variables. This matrix shows the pairwise correlations between each pair of variables in the dataset.</a:t>
            </a:r>
            <a:endParaRPr lang="en-US" sz="2800" dirty="0">
              <a:cs typeface="Calibri"/>
            </a:endParaRPr>
          </a:p>
          <a:p>
            <a:endParaRPr lang="en-IN" dirty="0">
              <a:cs typeface="Calibri"/>
            </a:endParaRPr>
          </a:p>
          <a:p>
            <a:endParaRPr lang="en-IN" dirty="0">
              <a:cs typeface="Calibri"/>
            </a:endParaRPr>
          </a:p>
        </p:txBody>
      </p:sp>
      <p:pic>
        <p:nvPicPr>
          <p:cNvPr id="5" name="Picture 4" descr="Classroom sticker progress chart">
            <a:extLst>
              <a:ext uri="{FF2B5EF4-FFF2-40B4-BE49-F238E27FC236}">
                <a16:creationId xmlns:a16="http://schemas.microsoft.com/office/drawing/2014/main" id="{19031DD9-25F1-AA87-76AD-22C99B15EFE5}"/>
              </a:ext>
            </a:extLst>
          </p:cNvPr>
          <p:cNvPicPr>
            <a:picLocks noChangeAspect="1"/>
          </p:cNvPicPr>
          <p:nvPr/>
        </p:nvPicPr>
        <p:blipFill rotWithShape="1">
          <a:blip r:embed="rId2"/>
          <a:srcRect l="22643" r="10618" b="3"/>
          <a:stretch/>
        </p:blipFill>
        <p:spPr>
          <a:xfrm>
            <a:off x="6096000" y="1"/>
            <a:ext cx="6102825" cy="6858000"/>
          </a:xfrm>
          <a:prstGeom prst="rect">
            <a:avLst/>
          </a:prstGeom>
        </p:spPr>
      </p:pic>
    </p:spTree>
    <p:extLst>
      <p:ext uri="{BB962C8B-B14F-4D97-AF65-F5344CB8AC3E}">
        <p14:creationId xmlns:p14="http://schemas.microsoft.com/office/powerpoint/2010/main" val="27274431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 analysis</a:t>
            </a:r>
            <a:endParaRPr lang="en-IN" dirty="0"/>
          </a:p>
        </p:txBody>
      </p:sp>
      <p:sp>
        <p:nvSpPr>
          <p:cNvPr id="3" name="Content Placeholder 2"/>
          <p:cNvSpPr>
            <a:spLocks noGrp="1"/>
          </p:cNvSpPr>
          <p:nvPr>
            <p:ph idx="1"/>
          </p:nvPr>
        </p:nvSpPr>
        <p:spPr/>
        <p:txBody>
          <a:bodyPr>
            <a:normAutofit/>
          </a:bodyPr>
          <a:lstStyle/>
          <a:p>
            <a:r>
              <a:rPr lang="en-US" b="1" dirty="0"/>
              <a:t>Factor Model:</a:t>
            </a:r>
            <a:endParaRPr lang="en-US" dirty="0"/>
          </a:p>
          <a:p>
            <a:pPr lvl="1"/>
            <a:r>
              <a:rPr lang="en-US" dirty="0"/>
              <a:t>Assume a latent factor model that explains the observed variables as a linear combination of underlying factors and unique factors (error terms).</a:t>
            </a:r>
          </a:p>
          <a:p>
            <a:pPr lvl="1"/>
            <a:r>
              <a:rPr lang="en-US" dirty="0"/>
              <a:t>Mathematically, the observed variable ��</a:t>
            </a:r>
            <a:r>
              <a:rPr lang="en-US" i="1" dirty="0"/>
              <a:t>Xi</a:t>
            </a:r>
            <a:r>
              <a:rPr lang="en-US" dirty="0"/>
              <a:t>​ can be expressed as ��=∑�=1������+��</a:t>
            </a:r>
            <a:r>
              <a:rPr lang="en-US" i="1" dirty="0"/>
              <a:t>Xi</a:t>
            </a:r>
            <a:r>
              <a:rPr lang="en-US" dirty="0"/>
              <a:t>​=∑</a:t>
            </a:r>
            <a:r>
              <a:rPr lang="en-US" i="1" dirty="0"/>
              <a:t>j</a:t>
            </a:r>
            <a:r>
              <a:rPr lang="en-US" dirty="0"/>
              <a:t>=1</a:t>
            </a:r>
            <a:r>
              <a:rPr lang="en-US" i="1" dirty="0"/>
              <a:t>p</a:t>
            </a:r>
            <a:r>
              <a:rPr lang="en-US" dirty="0"/>
              <a:t>​</a:t>
            </a:r>
            <a:r>
              <a:rPr lang="en-US" i="1" dirty="0" err="1"/>
              <a:t>λij</a:t>
            </a:r>
            <a:r>
              <a:rPr lang="en-US" dirty="0"/>
              <a:t>​</a:t>
            </a:r>
            <a:r>
              <a:rPr lang="en-US" i="1" dirty="0"/>
              <a:t>Fj</a:t>
            </a:r>
            <a:r>
              <a:rPr lang="en-US" dirty="0"/>
              <a:t>​+</a:t>
            </a:r>
            <a:r>
              <a:rPr lang="en-US" i="1" dirty="0"/>
              <a:t>ϵ</a:t>
            </a:r>
            <a:r>
              <a:rPr lang="en-US" i="1" dirty="0" err="1"/>
              <a:t>i</a:t>
            </a:r>
            <a:r>
              <a:rPr lang="en-US" dirty="0"/>
              <a:t>​, where ���</a:t>
            </a:r>
            <a:r>
              <a:rPr lang="en-US" i="1" dirty="0" err="1"/>
              <a:t>λij</a:t>
            </a:r>
            <a:r>
              <a:rPr lang="en-US" dirty="0"/>
              <a:t>​ represents the factor loading for variable �</a:t>
            </a:r>
            <a:r>
              <a:rPr lang="en-US" i="1" dirty="0" err="1"/>
              <a:t>i</a:t>
            </a:r>
            <a:r>
              <a:rPr lang="en-US" dirty="0"/>
              <a:t> on factor �</a:t>
            </a:r>
            <a:r>
              <a:rPr lang="en-US" i="1" dirty="0"/>
              <a:t>j</a:t>
            </a:r>
            <a:r>
              <a:rPr lang="en-US" dirty="0"/>
              <a:t>, ��</a:t>
            </a:r>
            <a:r>
              <a:rPr lang="en-US" i="1" dirty="0"/>
              <a:t>Fj</a:t>
            </a:r>
            <a:r>
              <a:rPr lang="en-US" dirty="0"/>
              <a:t>​ is the latent factor, and ��</a:t>
            </a:r>
            <a:r>
              <a:rPr lang="en-US" i="1" dirty="0"/>
              <a:t>ϵ</a:t>
            </a:r>
            <a:r>
              <a:rPr lang="en-US" i="1" dirty="0" err="1"/>
              <a:t>i</a:t>
            </a:r>
            <a:r>
              <a:rPr lang="en-US" dirty="0"/>
              <a:t>​ is the unique factor for variable �</a:t>
            </a:r>
            <a:r>
              <a:rPr lang="en-US" i="1" dirty="0" err="1"/>
              <a:t>i</a:t>
            </a:r>
            <a:r>
              <a:rPr lang="en-US" dirty="0"/>
              <a:t>.</a:t>
            </a:r>
          </a:p>
          <a:p>
            <a:pPr lvl="1"/>
            <a:endParaRPr lang="en-US" dirty="0"/>
          </a:p>
          <a:p>
            <a:pPr lvl="1"/>
            <a:endParaRPr lang="en-US" dirty="0"/>
          </a:p>
          <a:p>
            <a:endParaRPr lang="en-IN" dirty="0"/>
          </a:p>
        </p:txBody>
      </p:sp>
      <p:pic>
        <p:nvPicPr>
          <p:cNvPr id="6" name="Content Placeholder 3"/>
          <p:cNvPicPr>
            <a:picLocks noChangeAspect="1"/>
          </p:cNvPicPr>
          <p:nvPr/>
        </p:nvPicPr>
        <p:blipFill rotWithShape="1">
          <a:blip r:embed="rId2"/>
          <a:srcRect l="37714" t="29111" r="27039" b="54460"/>
          <a:stretch/>
        </p:blipFill>
        <p:spPr>
          <a:xfrm>
            <a:off x="764770" y="2276938"/>
            <a:ext cx="10655532" cy="2793826"/>
          </a:xfrm>
          <a:prstGeom prst="rect">
            <a:avLst/>
          </a:prstGeom>
        </p:spPr>
      </p:pic>
    </p:spTree>
    <p:extLst>
      <p:ext uri="{BB962C8B-B14F-4D97-AF65-F5344CB8AC3E}">
        <p14:creationId xmlns:p14="http://schemas.microsoft.com/office/powerpoint/2010/main" val="1287936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1803" y="350196"/>
            <a:ext cx="4646904" cy="1624520"/>
          </a:xfrm>
        </p:spPr>
        <p:txBody>
          <a:bodyPr anchor="ctr">
            <a:normAutofit/>
          </a:bodyPr>
          <a:lstStyle/>
          <a:p>
            <a:r>
              <a:rPr lang="en-US" sz="4000"/>
              <a:t>Experimental analytics</a:t>
            </a:r>
            <a:endParaRPr lang="en-IN" sz="4000"/>
          </a:p>
        </p:txBody>
      </p:sp>
      <p:sp>
        <p:nvSpPr>
          <p:cNvPr id="3" name="Content Placeholder 2"/>
          <p:cNvSpPr>
            <a:spLocks noGrp="1"/>
          </p:cNvSpPr>
          <p:nvPr>
            <p:ph idx="1"/>
          </p:nvPr>
        </p:nvSpPr>
        <p:spPr>
          <a:xfrm>
            <a:off x="244731" y="1899558"/>
            <a:ext cx="5535904" cy="4456791"/>
          </a:xfrm>
        </p:spPr>
        <p:txBody>
          <a:bodyPr anchor="ctr">
            <a:normAutofit/>
          </a:bodyPr>
          <a:lstStyle/>
          <a:p>
            <a:r>
              <a:rPr lang="en-US" sz="2400" b="1"/>
              <a:t>What is the experimental data analysis?</a:t>
            </a:r>
            <a:endParaRPr lang="en-US" sz="2400">
              <a:cs typeface="Calibri"/>
            </a:endParaRPr>
          </a:p>
          <a:p>
            <a:r>
              <a:rPr lang="en-US" sz="2400">
                <a:effectLst/>
              </a:rPr>
              <a:t>Experimental Data Analysis (EDA) is a software program that helps professionals detect errors in experimental data, find relationships between variables and provides graphical representations of the statistics being analyzed.</a:t>
            </a:r>
            <a:endParaRPr lang="en-US" sz="2400">
              <a:effectLst/>
              <a:cs typeface="Calibri"/>
            </a:endParaRPr>
          </a:p>
          <a:p>
            <a:endParaRPr lang="en-IN" sz="2000"/>
          </a:p>
        </p:txBody>
      </p:sp>
      <p:pic>
        <p:nvPicPr>
          <p:cNvPr id="5" name="Picture 4" descr="Magnifying glass showing decling performance">
            <a:extLst>
              <a:ext uri="{FF2B5EF4-FFF2-40B4-BE49-F238E27FC236}">
                <a16:creationId xmlns:a16="http://schemas.microsoft.com/office/drawing/2014/main" id="{137598E4-A116-EE8A-5378-2FD1C2DAF877}"/>
              </a:ext>
            </a:extLst>
          </p:cNvPr>
          <p:cNvPicPr>
            <a:picLocks noChangeAspect="1"/>
          </p:cNvPicPr>
          <p:nvPr/>
        </p:nvPicPr>
        <p:blipFill rotWithShape="1">
          <a:blip r:embed="rId2"/>
          <a:srcRect l="22313" r="18373" b="-3"/>
          <a:stretch/>
        </p:blipFill>
        <p:spPr>
          <a:xfrm>
            <a:off x="6096000" y="1"/>
            <a:ext cx="6102825" cy="6858000"/>
          </a:xfrm>
          <a:prstGeom prst="rect">
            <a:avLst/>
          </a:prstGeom>
        </p:spPr>
      </p:pic>
    </p:spTree>
    <p:extLst>
      <p:ext uri="{BB962C8B-B14F-4D97-AF65-F5344CB8AC3E}">
        <p14:creationId xmlns:p14="http://schemas.microsoft.com/office/powerpoint/2010/main" val="118018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1803" y="350196"/>
            <a:ext cx="4646904" cy="1624520"/>
          </a:xfrm>
        </p:spPr>
        <p:txBody>
          <a:bodyPr anchor="ctr">
            <a:normAutofit/>
          </a:bodyPr>
          <a:lstStyle/>
          <a:p>
            <a:r>
              <a:rPr lang="en-US" sz="4000"/>
              <a:t>Factor analysis</a:t>
            </a:r>
            <a:endParaRPr lang="en-IN" sz="4000"/>
          </a:p>
        </p:txBody>
      </p:sp>
      <p:sp>
        <p:nvSpPr>
          <p:cNvPr id="3" name="Content Placeholder 2"/>
          <p:cNvSpPr>
            <a:spLocks noGrp="1"/>
          </p:cNvSpPr>
          <p:nvPr>
            <p:ph idx="1"/>
          </p:nvPr>
        </p:nvSpPr>
        <p:spPr>
          <a:xfrm>
            <a:off x="761802" y="2743200"/>
            <a:ext cx="4646905" cy="3613149"/>
          </a:xfrm>
        </p:spPr>
        <p:txBody>
          <a:bodyPr anchor="ctr">
            <a:normAutofit/>
          </a:bodyPr>
          <a:lstStyle/>
          <a:p>
            <a:r>
              <a:rPr lang="en-US" sz="2000" b="1"/>
              <a:t>Factor Extraction:</a:t>
            </a:r>
            <a:endParaRPr lang="en-US" sz="2000"/>
          </a:p>
          <a:p>
            <a:pPr lvl="1"/>
            <a:r>
              <a:rPr lang="en-US" sz="2000"/>
              <a:t>Use factor extraction methods to identify the number of factors to retain. Common methods include Principal Component Analysis (PCA), Principal Axis Factoring, and Maximum Likelihood Estimation.</a:t>
            </a:r>
          </a:p>
          <a:p>
            <a:pPr lvl="1"/>
            <a:r>
              <a:rPr lang="en-US" sz="2000"/>
              <a:t>Eigenvalues, scree plots, and other criteria are often used to determine the optimal number of factors.</a:t>
            </a:r>
          </a:p>
          <a:p>
            <a:endParaRPr lang="en-IN" sz="2000"/>
          </a:p>
        </p:txBody>
      </p:sp>
      <p:pic>
        <p:nvPicPr>
          <p:cNvPr id="5" name="Picture 4" descr="Graph on document with pen">
            <a:extLst>
              <a:ext uri="{FF2B5EF4-FFF2-40B4-BE49-F238E27FC236}">
                <a16:creationId xmlns:a16="http://schemas.microsoft.com/office/drawing/2014/main" id="{E4659A2C-DAB0-4EC1-8CD4-E1010AEDF641}"/>
              </a:ext>
            </a:extLst>
          </p:cNvPr>
          <p:cNvPicPr>
            <a:picLocks noChangeAspect="1"/>
          </p:cNvPicPr>
          <p:nvPr/>
        </p:nvPicPr>
        <p:blipFill rotWithShape="1">
          <a:blip r:embed="rId2"/>
          <a:srcRect l="27369" r="13317" b="-3"/>
          <a:stretch/>
        </p:blipFill>
        <p:spPr>
          <a:xfrm>
            <a:off x="6096000" y="1"/>
            <a:ext cx="6102825" cy="6858000"/>
          </a:xfrm>
          <a:prstGeom prst="rect">
            <a:avLst/>
          </a:prstGeom>
        </p:spPr>
      </p:pic>
    </p:spTree>
    <p:extLst>
      <p:ext uri="{BB962C8B-B14F-4D97-AF65-F5344CB8AC3E}">
        <p14:creationId xmlns:p14="http://schemas.microsoft.com/office/powerpoint/2010/main" val="39154903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23878" y="741391"/>
            <a:ext cx="4491821" cy="1616203"/>
          </a:xfrm>
        </p:spPr>
        <p:txBody>
          <a:bodyPr anchor="b">
            <a:normAutofit/>
          </a:bodyPr>
          <a:lstStyle/>
          <a:p>
            <a:r>
              <a:rPr lang="en-US" sz="3200"/>
              <a:t>Factor analysis</a:t>
            </a:r>
            <a:endParaRPr lang="en-IN" sz="3200"/>
          </a:p>
        </p:txBody>
      </p:sp>
      <p:pic>
        <p:nvPicPr>
          <p:cNvPr id="5" name="Picture 4" descr="Close up of a molecular model">
            <a:extLst>
              <a:ext uri="{FF2B5EF4-FFF2-40B4-BE49-F238E27FC236}">
                <a16:creationId xmlns:a16="http://schemas.microsoft.com/office/drawing/2014/main" id="{B3C89A5B-C2F4-1AF6-CA9C-BFB883C10617}"/>
              </a:ext>
            </a:extLst>
          </p:cNvPr>
          <p:cNvPicPr>
            <a:picLocks noChangeAspect="1"/>
          </p:cNvPicPr>
          <p:nvPr/>
        </p:nvPicPr>
        <p:blipFill rotWithShape="1">
          <a:blip r:embed="rId2"/>
          <a:srcRect l="33375" r="6" b="6"/>
          <a:stretch/>
        </p:blipFill>
        <p:spPr>
          <a:xfrm>
            <a:off x="20" y="10"/>
            <a:ext cx="6095980" cy="6857990"/>
          </a:xfrm>
          <a:prstGeom prst="rect">
            <a:avLst/>
          </a:prstGeom>
        </p:spPr>
      </p:pic>
      <p:grpSp>
        <p:nvGrpSpPr>
          <p:cNvPr id="9" name="Group 8">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6823878" y="2533476"/>
            <a:ext cx="4491820" cy="3447832"/>
          </a:xfrm>
        </p:spPr>
        <p:txBody>
          <a:bodyPr anchor="t">
            <a:normAutofit/>
          </a:bodyPr>
          <a:lstStyle/>
          <a:p>
            <a:r>
              <a:rPr lang="en-US" sz="2000" b="1"/>
              <a:t>Factor Rotation:</a:t>
            </a:r>
            <a:endParaRPr lang="en-US" sz="2000"/>
          </a:p>
          <a:p>
            <a:pPr lvl="1"/>
            <a:r>
              <a:rPr lang="en-US" sz="2000"/>
              <a:t>Rotate the factors to achieve a simpler and more interpretable factor structure.</a:t>
            </a:r>
          </a:p>
          <a:p>
            <a:pPr lvl="1"/>
            <a:r>
              <a:rPr lang="en-US" sz="2000"/>
              <a:t>Common rotation methods include Varimax, Promax, and Oblimin.</a:t>
            </a:r>
          </a:p>
          <a:p>
            <a:endParaRPr lang="en-IN" sz="2000"/>
          </a:p>
        </p:txBody>
      </p:sp>
    </p:spTree>
    <p:extLst>
      <p:ext uri="{BB962C8B-B14F-4D97-AF65-F5344CB8AC3E}">
        <p14:creationId xmlns:p14="http://schemas.microsoft.com/office/powerpoint/2010/main" val="32695472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1" y="365125"/>
            <a:ext cx="5251316" cy="1807305"/>
          </a:xfrm>
        </p:spPr>
        <p:txBody>
          <a:bodyPr>
            <a:normAutofit/>
          </a:bodyPr>
          <a:lstStyle/>
          <a:p>
            <a:r>
              <a:rPr lang="en-US" dirty="0"/>
              <a:t>Factor analysis</a:t>
            </a:r>
            <a:endParaRPr lang="en-IN" dirty="0"/>
          </a:p>
        </p:txBody>
      </p:sp>
      <p:sp>
        <p:nvSpPr>
          <p:cNvPr id="3" name="Content Placeholder 2"/>
          <p:cNvSpPr>
            <a:spLocks noGrp="1"/>
          </p:cNvSpPr>
          <p:nvPr>
            <p:ph idx="1"/>
          </p:nvPr>
        </p:nvSpPr>
        <p:spPr>
          <a:xfrm>
            <a:off x="838200" y="2333297"/>
            <a:ext cx="4619621" cy="3843666"/>
          </a:xfrm>
        </p:spPr>
        <p:txBody>
          <a:bodyPr>
            <a:normAutofit/>
          </a:bodyPr>
          <a:lstStyle/>
          <a:p>
            <a:r>
              <a:rPr lang="en-US" sz="2000" b="1"/>
              <a:t>Factor Loadings:</a:t>
            </a:r>
            <a:endParaRPr lang="en-US" sz="2000"/>
          </a:p>
          <a:p>
            <a:pPr lvl="1"/>
            <a:r>
              <a:rPr lang="en-US" sz="2000"/>
              <a:t>Examine the factor loadings to understand the strength and direction of the relationship between each variable and each factor.</a:t>
            </a:r>
          </a:p>
          <a:p>
            <a:pPr lvl="1"/>
            <a:r>
              <a:rPr lang="en-US" sz="2000"/>
              <a:t>Factor loadings represent the correlation between the observed variable and the underlying factor.</a:t>
            </a:r>
          </a:p>
          <a:p>
            <a:endParaRPr lang="en-IN" sz="2000"/>
          </a:p>
        </p:txBody>
      </p:sp>
      <p:pic>
        <p:nvPicPr>
          <p:cNvPr id="5" name="Picture 4" descr="Multi-coloured arrows pointing to different directions">
            <a:extLst>
              <a:ext uri="{FF2B5EF4-FFF2-40B4-BE49-F238E27FC236}">
                <a16:creationId xmlns:a16="http://schemas.microsoft.com/office/drawing/2014/main" id="{2FE8A3DD-B707-7013-96B0-E06B8741FD03}"/>
              </a:ext>
            </a:extLst>
          </p:cNvPr>
          <p:cNvPicPr>
            <a:picLocks noChangeAspect="1"/>
          </p:cNvPicPr>
          <p:nvPr/>
        </p:nvPicPr>
        <p:blipFill rotWithShape="1">
          <a:blip r:embed="rId2"/>
          <a:srcRect l="4600" r="37448" b="-3"/>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0691136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23878" y="741391"/>
            <a:ext cx="4491821" cy="1616203"/>
          </a:xfrm>
        </p:spPr>
        <p:txBody>
          <a:bodyPr anchor="b">
            <a:normAutofit/>
          </a:bodyPr>
          <a:lstStyle/>
          <a:p>
            <a:r>
              <a:rPr lang="en-US" sz="3200"/>
              <a:t>Factor analysis</a:t>
            </a:r>
            <a:endParaRPr lang="en-IN" sz="3200"/>
          </a:p>
        </p:txBody>
      </p:sp>
      <p:pic>
        <p:nvPicPr>
          <p:cNvPr id="5" name="Picture 4" descr="Coloured beads on a skewer">
            <a:extLst>
              <a:ext uri="{FF2B5EF4-FFF2-40B4-BE49-F238E27FC236}">
                <a16:creationId xmlns:a16="http://schemas.microsoft.com/office/drawing/2014/main" id="{5885FECC-59AE-0EBD-C89F-A6BA92FFDB84}"/>
              </a:ext>
            </a:extLst>
          </p:cNvPr>
          <p:cNvPicPr>
            <a:picLocks noChangeAspect="1"/>
          </p:cNvPicPr>
          <p:nvPr/>
        </p:nvPicPr>
        <p:blipFill rotWithShape="1">
          <a:blip r:embed="rId2"/>
          <a:srcRect l="24916" r="15838" b="-3"/>
          <a:stretch/>
        </p:blipFill>
        <p:spPr>
          <a:xfrm>
            <a:off x="20" y="10"/>
            <a:ext cx="6095980" cy="6857990"/>
          </a:xfrm>
          <a:prstGeom prst="rect">
            <a:avLst/>
          </a:prstGeom>
        </p:spPr>
      </p:pic>
      <p:grpSp>
        <p:nvGrpSpPr>
          <p:cNvPr id="9" name="Group 8">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6823878" y="2533476"/>
            <a:ext cx="4491820" cy="3447832"/>
          </a:xfrm>
        </p:spPr>
        <p:txBody>
          <a:bodyPr anchor="t">
            <a:normAutofit/>
          </a:bodyPr>
          <a:lstStyle/>
          <a:p>
            <a:r>
              <a:rPr lang="en-US" sz="2000" b="1"/>
              <a:t>Factor Scores:</a:t>
            </a:r>
            <a:endParaRPr lang="en-US" sz="2000"/>
          </a:p>
          <a:p>
            <a:pPr lvl="1"/>
            <a:r>
              <a:rPr lang="en-US" sz="2000"/>
              <a:t>Compute factor scores for each observation in the dataset. Factor scores provide a quantitative representation of the influence of each factor for each individual case.</a:t>
            </a:r>
          </a:p>
          <a:p>
            <a:endParaRPr lang="en-IN" sz="2000"/>
          </a:p>
        </p:txBody>
      </p:sp>
    </p:spTree>
    <p:extLst>
      <p:ext uri="{BB962C8B-B14F-4D97-AF65-F5344CB8AC3E}">
        <p14:creationId xmlns:p14="http://schemas.microsoft.com/office/powerpoint/2010/main" val="26603475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23878" y="741391"/>
            <a:ext cx="4491821" cy="1616203"/>
          </a:xfrm>
        </p:spPr>
        <p:txBody>
          <a:bodyPr anchor="b">
            <a:normAutofit/>
          </a:bodyPr>
          <a:lstStyle/>
          <a:p>
            <a:r>
              <a:rPr lang="en-US" sz="3200"/>
              <a:t>Factor analysis</a:t>
            </a:r>
            <a:endParaRPr lang="en-IN" sz="3200"/>
          </a:p>
        </p:txBody>
      </p:sp>
      <p:pic>
        <p:nvPicPr>
          <p:cNvPr id="5" name="Picture 4" descr="Colourful maths learning objects">
            <a:extLst>
              <a:ext uri="{FF2B5EF4-FFF2-40B4-BE49-F238E27FC236}">
                <a16:creationId xmlns:a16="http://schemas.microsoft.com/office/drawing/2014/main" id="{48EA57AF-C840-148B-D17C-6FEBFCCBD338}"/>
              </a:ext>
            </a:extLst>
          </p:cNvPr>
          <p:cNvPicPr>
            <a:picLocks noChangeAspect="1"/>
          </p:cNvPicPr>
          <p:nvPr/>
        </p:nvPicPr>
        <p:blipFill rotWithShape="1">
          <a:blip r:embed="rId2"/>
          <a:srcRect l="17795" r="22911" b="-10"/>
          <a:stretch/>
        </p:blipFill>
        <p:spPr>
          <a:xfrm>
            <a:off x="20" y="10"/>
            <a:ext cx="6095980" cy="6857990"/>
          </a:xfrm>
          <a:prstGeom prst="rect">
            <a:avLst/>
          </a:prstGeom>
        </p:spPr>
      </p:pic>
      <p:grpSp>
        <p:nvGrpSpPr>
          <p:cNvPr id="9" name="Group 8">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6823878" y="2533476"/>
            <a:ext cx="4491820" cy="3447832"/>
          </a:xfrm>
        </p:spPr>
        <p:txBody>
          <a:bodyPr anchor="t">
            <a:normAutofit/>
          </a:bodyPr>
          <a:lstStyle/>
          <a:p>
            <a:r>
              <a:rPr lang="en-US" sz="2000" b="1"/>
              <a:t>Interpretation:</a:t>
            </a:r>
            <a:endParaRPr lang="en-US" sz="2000"/>
          </a:p>
          <a:p>
            <a:pPr lvl="1"/>
            <a:r>
              <a:rPr lang="en-US" sz="2000"/>
              <a:t>Interpret the factors based on the patterns of factor loadings. Factors are often given meaningful labels based on the variables with high loadings on each factor.</a:t>
            </a:r>
          </a:p>
          <a:p>
            <a:pPr lvl="1"/>
            <a:r>
              <a:rPr lang="en-US" sz="2000"/>
              <a:t>Interpretation involves understanding what each factor represents in terms of the underlying constructs or dimensions.</a:t>
            </a:r>
          </a:p>
          <a:p>
            <a:endParaRPr lang="en-IN" sz="2000"/>
          </a:p>
        </p:txBody>
      </p:sp>
    </p:spTree>
    <p:extLst>
      <p:ext uri="{BB962C8B-B14F-4D97-AF65-F5344CB8AC3E}">
        <p14:creationId xmlns:p14="http://schemas.microsoft.com/office/powerpoint/2010/main" val="16501280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rPr>
              <a:t>Factor analysis</a:t>
            </a:r>
            <a:endParaRPr lang="en-IN">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4447308" y="591344"/>
            <a:ext cx="7233062" cy="5585619"/>
          </a:xfrm>
        </p:spPr>
        <p:txBody>
          <a:bodyPr anchor="ctr">
            <a:normAutofit/>
          </a:bodyPr>
          <a:lstStyle/>
          <a:p>
            <a:pPr algn="just"/>
            <a:r>
              <a:rPr lang="en-US" dirty="0"/>
              <a:t>Factor analysis is widely used in various fields such as psychology, sociology, marketing, and finance for uncovering latent structures in data and gaining insights into the relationships among observed variables. It is important to note that factor analysis assumes certain statistical and structural assumptions, and its results should be interpreted cautiously. Additionally, the interpretation of factors requires domain knowledge and theoretical understanding of the underlying constructs.</a:t>
            </a:r>
            <a:endParaRPr lang="en-IN" dirty="0">
              <a:cs typeface="Calibri" panose="020F0502020204030204"/>
            </a:endParaRPr>
          </a:p>
        </p:txBody>
      </p:sp>
    </p:spTree>
    <p:extLst>
      <p:ext uri="{BB962C8B-B14F-4D97-AF65-F5344CB8AC3E}">
        <p14:creationId xmlns:p14="http://schemas.microsoft.com/office/powerpoint/2010/main" val="23337538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31863" y="1617785"/>
            <a:ext cx="3683837" cy="2405574"/>
          </a:xfrm>
        </p:spPr>
        <p:txBody>
          <a:bodyPr anchor="t">
            <a:normAutofit/>
          </a:bodyPr>
          <a:lstStyle/>
          <a:p>
            <a:r>
              <a:rPr lang="en-IN" sz="3600"/>
              <a:t>Preference Regression</a:t>
            </a:r>
          </a:p>
        </p:txBody>
      </p:sp>
      <p:sp>
        <p:nvSpPr>
          <p:cNvPr id="4" name="Subtitle 3"/>
          <p:cNvSpPr>
            <a:spLocks noGrp="1"/>
          </p:cNvSpPr>
          <p:nvPr>
            <p:ph type="subTitle" idx="1"/>
          </p:nvPr>
        </p:nvSpPr>
        <p:spPr>
          <a:xfrm>
            <a:off x="7623204" y="4675562"/>
            <a:ext cx="3569133" cy="1201139"/>
          </a:xfrm>
        </p:spPr>
        <p:txBody>
          <a:bodyPr>
            <a:normAutofit/>
          </a:bodyPr>
          <a:lstStyle/>
          <a:p>
            <a:endParaRPr lang="en-IN" sz="2000"/>
          </a:p>
        </p:txBody>
      </p:sp>
      <p:pic>
        <p:nvPicPr>
          <p:cNvPr id="6" name="Picture 5" descr="Chess knights head to head">
            <a:extLst>
              <a:ext uri="{FF2B5EF4-FFF2-40B4-BE49-F238E27FC236}">
                <a16:creationId xmlns:a16="http://schemas.microsoft.com/office/drawing/2014/main" id="{6F8A183E-E784-E0A0-9918-98A94147A8DA}"/>
              </a:ext>
            </a:extLst>
          </p:cNvPr>
          <p:cNvPicPr>
            <a:picLocks noChangeAspect="1"/>
          </p:cNvPicPr>
          <p:nvPr/>
        </p:nvPicPr>
        <p:blipFill rotWithShape="1">
          <a:blip r:embed="rId2"/>
          <a:srcRect l="24914" r="8966" b="-4"/>
          <a:stretch/>
        </p:blipFill>
        <p:spPr>
          <a:xfrm>
            <a:off x="20" y="10"/>
            <a:ext cx="6709729" cy="6857990"/>
          </a:xfrm>
          <a:prstGeom prst="rect">
            <a:avLst/>
          </a:prstGeom>
        </p:spPr>
      </p:pic>
    </p:spTree>
    <p:extLst>
      <p:ext uri="{BB962C8B-B14F-4D97-AF65-F5344CB8AC3E}">
        <p14:creationId xmlns:p14="http://schemas.microsoft.com/office/powerpoint/2010/main" val="4292527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2000" y="1138036"/>
            <a:ext cx="4085665" cy="1402470"/>
          </a:xfrm>
        </p:spPr>
        <p:txBody>
          <a:bodyPr anchor="t">
            <a:normAutofit/>
          </a:bodyPr>
          <a:lstStyle/>
          <a:p>
            <a:r>
              <a:rPr lang="en-IN" sz="3200"/>
              <a:t>Preference Regression</a:t>
            </a:r>
          </a:p>
        </p:txBody>
      </p:sp>
      <p:sp>
        <p:nvSpPr>
          <p:cNvPr id="3" name="Content Placeholder 2"/>
          <p:cNvSpPr>
            <a:spLocks noGrp="1"/>
          </p:cNvSpPr>
          <p:nvPr>
            <p:ph idx="1"/>
          </p:nvPr>
        </p:nvSpPr>
        <p:spPr>
          <a:xfrm>
            <a:off x="762000" y="2551176"/>
            <a:ext cx="4085665" cy="3591207"/>
          </a:xfrm>
        </p:spPr>
        <p:txBody>
          <a:bodyPr>
            <a:normAutofit/>
          </a:bodyPr>
          <a:lstStyle/>
          <a:p>
            <a:r>
              <a:rPr lang="en-US" sz="2000" b="1"/>
              <a:t>Regression Analysis:</a:t>
            </a:r>
            <a:endParaRPr lang="en-US" sz="2000"/>
          </a:p>
          <a:p>
            <a:r>
              <a:rPr lang="en-US" sz="2000" b="1"/>
              <a:t>Discrete Choice Models:</a:t>
            </a:r>
            <a:endParaRPr lang="en-US" sz="2000"/>
          </a:p>
          <a:p>
            <a:r>
              <a:rPr lang="en-US" sz="2000" b="1"/>
              <a:t>Conjoint Analysis:</a:t>
            </a:r>
            <a:endParaRPr lang="en-US" sz="2000"/>
          </a:p>
          <a:p>
            <a:r>
              <a:rPr lang="en-US" sz="2000" b="1"/>
              <a:t>Preference Mapping:</a:t>
            </a:r>
            <a:endParaRPr lang="en-US" sz="2000"/>
          </a:p>
          <a:p>
            <a:r>
              <a:rPr lang="en-US" sz="2000" b="1"/>
              <a:t>Machine Learning Approaches:</a:t>
            </a:r>
            <a:endParaRPr lang="en-US" sz="2000"/>
          </a:p>
          <a:p>
            <a:r>
              <a:rPr lang="en-US" sz="2000" b="1"/>
              <a:t>Neural Networks and Deep Learning:</a:t>
            </a:r>
            <a:endParaRPr lang="en-US" sz="2000"/>
          </a:p>
          <a:p>
            <a:r>
              <a:rPr lang="en-US" sz="2000" b="1"/>
              <a:t>Choice-Based Conjoint (CBC) Analysis:</a:t>
            </a:r>
            <a:endParaRPr lang="en-US" sz="2000"/>
          </a:p>
          <a:p>
            <a:endParaRPr lang="en-IN" sz="2000"/>
          </a:p>
          <a:p>
            <a:endParaRPr lang="en-IN" sz="2000"/>
          </a:p>
        </p:txBody>
      </p:sp>
      <p:pic>
        <p:nvPicPr>
          <p:cNvPr id="5" name="Picture 4" descr="White bulbs with a yellow one standing out">
            <a:extLst>
              <a:ext uri="{FF2B5EF4-FFF2-40B4-BE49-F238E27FC236}">
                <a16:creationId xmlns:a16="http://schemas.microsoft.com/office/drawing/2014/main" id="{84247417-35B5-7499-045A-F2D4975D5AE6}"/>
              </a:ext>
            </a:extLst>
          </p:cNvPr>
          <p:cNvPicPr>
            <a:picLocks noChangeAspect="1"/>
          </p:cNvPicPr>
          <p:nvPr/>
        </p:nvPicPr>
        <p:blipFill rotWithShape="1">
          <a:blip r:embed="rId2"/>
          <a:srcRect l="28170" r="8259" b="-3"/>
          <a:stretch/>
        </p:blipFill>
        <p:spPr>
          <a:xfrm>
            <a:off x="5650992" y="10"/>
            <a:ext cx="6541008" cy="6857990"/>
          </a:xfrm>
          <a:prstGeom prst="rect">
            <a:avLst/>
          </a:prstGeom>
        </p:spPr>
      </p:pic>
    </p:spTree>
    <p:extLst>
      <p:ext uri="{BB962C8B-B14F-4D97-AF65-F5344CB8AC3E}">
        <p14:creationId xmlns:p14="http://schemas.microsoft.com/office/powerpoint/2010/main" val="30220776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IN">
                <a:solidFill>
                  <a:srgbClr val="FFFFFF"/>
                </a:solidFill>
              </a:rPr>
              <a:t>Preference Regression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4447308" y="591344"/>
            <a:ext cx="6906491" cy="5585619"/>
          </a:xfrm>
        </p:spPr>
        <p:txBody>
          <a:bodyPr anchor="ctr">
            <a:normAutofit/>
          </a:bodyPr>
          <a:lstStyle/>
          <a:p>
            <a:r>
              <a:rPr lang="en-US" b="1" dirty="0"/>
              <a:t>Regression Analysis:</a:t>
            </a:r>
            <a:endParaRPr lang="en-US" dirty="0"/>
          </a:p>
          <a:p>
            <a:pPr lvl="1"/>
            <a:r>
              <a:rPr lang="en-US" dirty="0"/>
              <a:t>In the context of preference modeling, regression analysis can be used to understand the relationship between independent variables (features or attributes) and a dependent variable (preference or choice). This can help in predicting preferences based on specific characteristics.</a:t>
            </a:r>
          </a:p>
          <a:p>
            <a:endParaRPr lang="en-IN" dirty="0"/>
          </a:p>
        </p:txBody>
      </p:sp>
    </p:spTree>
    <p:extLst>
      <p:ext uri="{BB962C8B-B14F-4D97-AF65-F5344CB8AC3E}">
        <p14:creationId xmlns:p14="http://schemas.microsoft.com/office/powerpoint/2010/main" val="28210326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56826" y="1112969"/>
            <a:ext cx="3937298" cy="4166010"/>
          </a:xfrm>
        </p:spPr>
        <p:txBody>
          <a:bodyPr>
            <a:normAutofit/>
          </a:bodyPr>
          <a:lstStyle/>
          <a:p>
            <a:r>
              <a:rPr lang="en-IN">
                <a:solidFill>
                  <a:srgbClr val="FFFFFF"/>
                </a:solidFill>
              </a:rPr>
              <a:t>Preference Regression</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idx="1"/>
          </p:nvPr>
        </p:nvSpPr>
        <p:spPr>
          <a:xfrm>
            <a:off x="6096000" y="820880"/>
            <a:ext cx="5257799" cy="4889350"/>
          </a:xfrm>
        </p:spPr>
        <p:txBody>
          <a:bodyPr anchor="t">
            <a:normAutofit/>
          </a:bodyPr>
          <a:lstStyle/>
          <a:p>
            <a:r>
              <a:rPr lang="en-US" b="1" dirty="0"/>
              <a:t>Discrete Choice Models:</a:t>
            </a:r>
            <a:endParaRPr lang="en-US" dirty="0"/>
          </a:p>
          <a:p>
            <a:pPr lvl="1"/>
            <a:r>
              <a:rPr lang="en-US" dirty="0"/>
              <a:t>Preference modeling often involves understanding how individuals make choices among discrete alternatives. Discrete choice models, such as logit or </a:t>
            </a:r>
            <a:r>
              <a:rPr lang="en-US" dirty="0" err="1"/>
              <a:t>probit</a:t>
            </a:r>
            <a:r>
              <a:rPr lang="en-US" dirty="0"/>
              <a:t> models, are commonly used for this purpose. These models estimate the probability of choosing a particular alternative based on its attributes.</a:t>
            </a:r>
          </a:p>
          <a:p>
            <a:endParaRPr lang="en-IN" dirty="0"/>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965096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5729" y="148724"/>
            <a:ext cx="5479719" cy="750722"/>
          </a:xfrm>
        </p:spPr>
        <p:txBody>
          <a:bodyPr anchor="b">
            <a:normAutofit/>
          </a:bodyPr>
          <a:lstStyle/>
          <a:p>
            <a:r>
              <a:rPr lang="en-US" sz="3200"/>
              <a:t>Experimental analytics</a:t>
            </a:r>
            <a:endParaRPr lang="en-IN" sz="3200"/>
          </a:p>
        </p:txBody>
      </p:sp>
      <p:sp>
        <p:nvSpPr>
          <p:cNvPr id="3" name="Content Placeholder 2"/>
          <p:cNvSpPr>
            <a:spLocks noGrp="1"/>
          </p:cNvSpPr>
          <p:nvPr>
            <p:ph idx="1"/>
          </p:nvPr>
        </p:nvSpPr>
        <p:spPr>
          <a:xfrm>
            <a:off x="124100" y="1376365"/>
            <a:ext cx="6821953" cy="5167371"/>
          </a:xfrm>
        </p:spPr>
        <p:txBody>
          <a:bodyPr anchor="t">
            <a:normAutofit/>
          </a:bodyPr>
          <a:lstStyle/>
          <a:p>
            <a:pPr algn="just"/>
            <a:r>
              <a:rPr lang="en-US" sz="3200" dirty="0"/>
              <a:t>"Experimental analytics" typically refers to the use of experimental methods and techniques in the field of analytics. Analytics involves the systematic computational analysis of data or statistics, often for the purpose of gaining insights, making informed decisions, and identifying patterns or trends.</a:t>
            </a:r>
            <a:endParaRPr lang="en-IN" sz="3200">
              <a:cs typeface="Calibri"/>
            </a:endParaRPr>
          </a:p>
        </p:txBody>
      </p:sp>
      <p:pic>
        <p:nvPicPr>
          <p:cNvPr id="5" name="Picture 4" descr="Graphs and plots layered on a blue digital screen">
            <a:extLst>
              <a:ext uri="{FF2B5EF4-FFF2-40B4-BE49-F238E27FC236}">
                <a16:creationId xmlns:a16="http://schemas.microsoft.com/office/drawing/2014/main" id="{CB79EAF2-BE2B-163F-4C57-7416EE92F94A}"/>
              </a:ext>
            </a:extLst>
          </p:cNvPr>
          <p:cNvPicPr>
            <a:picLocks noChangeAspect="1"/>
          </p:cNvPicPr>
          <p:nvPr/>
        </p:nvPicPr>
        <p:blipFill rotWithShape="1">
          <a:blip r:embed="rId2"/>
          <a:srcRect l="20334" r="25849" b="4"/>
          <a:stretch/>
        </p:blipFill>
        <p:spPr>
          <a:xfrm>
            <a:off x="7270812" y="10"/>
            <a:ext cx="4921187" cy="6857990"/>
          </a:xfrm>
          <a:prstGeom prst="rect">
            <a:avLst/>
          </a:prstGeom>
        </p:spPr>
      </p:pic>
      <p:grpSp>
        <p:nvGrpSpPr>
          <p:cNvPr id="9" name="Group 8">
            <a:extLst>
              <a:ext uri="{FF2B5EF4-FFF2-40B4-BE49-F238E27FC236}">
                <a16:creationId xmlns:a16="http://schemas.microsoft.com/office/drawing/2014/main" id="{8CE57D37-C2D0-066B-1AE3-6F4244344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10" name="Rectangle 9">
              <a:extLst>
                <a:ext uri="{FF2B5EF4-FFF2-40B4-BE49-F238E27FC236}">
                  <a16:creationId xmlns:a16="http://schemas.microsoft.com/office/drawing/2014/main" id="{A24DCA44-89CF-872A-903F-96C50780E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B0CC4F5-AC85-FFFA-7EB5-33C4FCE90A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489582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agnifying glass showing decling performance">
            <a:extLst>
              <a:ext uri="{FF2B5EF4-FFF2-40B4-BE49-F238E27FC236}">
                <a16:creationId xmlns:a16="http://schemas.microsoft.com/office/drawing/2014/main" id="{A4B9AFC2-60C9-A1BB-C928-5C224257AB1B}"/>
              </a:ext>
            </a:extLst>
          </p:cNvPr>
          <p:cNvPicPr>
            <a:picLocks noChangeAspect="1"/>
          </p:cNvPicPr>
          <p:nvPr/>
        </p:nvPicPr>
        <p:blipFill rotWithShape="1">
          <a:blip r:embed="rId2"/>
          <a:srcRect l="22381" r="18441" b="-3"/>
          <a:stretch/>
        </p:blipFill>
        <p:spPr>
          <a:xfrm>
            <a:off x="6103027" y="10"/>
            <a:ext cx="6088971" cy="6857990"/>
          </a:xfrm>
          <a:prstGeom prst="rect">
            <a:avLst/>
          </a:prstGeom>
        </p:spPr>
      </p:pic>
      <p:sp>
        <p:nvSpPr>
          <p:cNvPr id="2" name="Title 1"/>
          <p:cNvSpPr>
            <a:spLocks noGrp="1"/>
          </p:cNvSpPr>
          <p:nvPr>
            <p:ph type="title"/>
          </p:nvPr>
        </p:nvSpPr>
        <p:spPr>
          <a:xfrm>
            <a:off x="761801" y="328512"/>
            <a:ext cx="4778387" cy="1628970"/>
          </a:xfrm>
        </p:spPr>
        <p:txBody>
          <a:bodyPr anchor="ctr">
            <a:normAutofit/>
          </a:bodyPr>
          <a:lstStyle/>
          <a:p>
            <a:r>
              <a:rPr lang="en-IN" sz="4000"/>
              <a:t>Preference Regression</a:t>
            </a:r>
          </a:p>
        </p:txBody>
      </p:sp>
      <p:sp>
        <p:nvSpPr>
          <p:cNvPr id="3" name="Content Placeholder 2"/>
          <p:cNvSpPr>
            <a:spLocks noGrp="1"/>
          </p:cNvSpPr>
          <p:nvPr>
            <p:ph idx="1"/>
          </p:nvPr>
        </p:nvSpPr>
        <p:spPr>
          <a:xfrm>
            <a:off x="117730" y="2884929"/>
            <a:ext cx="5902541" cy="3374137"/>
          </a:xfrm>
        </p:spPr>
        <p:txBody>
          <a:bodyPr vert="horz" lIns="91440" tIns="45720" rIns="91440" bIns="45720" rtlCol="0" anchor="ctr">
            <a:noAutofit/>
          </a:bodyPr>
          <a:lstStyle/>
          <a:p>
            <a:r>
              <a:rPr lang="en-US" b="1" dirty="0"/>
              <a:t>Conjoint Analysis:</a:t>
            </a:r>
            <a:endParaRPr lang="en-US" dirty="0">
              <a:cs typeface="Calibri"/>
            </a:endParaRPr>
          </a:p>
          <a:p>
            <a:pPr lvl="1"/>
            <a:r>
              <a:rPr lang="en-US" sz="2800" dirty="0"/>
              <a:t>Conjoint analysis is a specific method used to understand preferences by presenting individuals with different combinations of product or service attributes. By analyzing the choices respondents make, researchers can infer the relative importance of different features.</a:t>
            </a:r>
            <a:endParaRPr lang="en-US" sz="2800" dirty="0">
              <a:cs typeface="Calibri"/>
            </a:endParaRPr>
          </a:p>
          <a:p>
            <a:endParaRPr lang="en-IN" dirty="0">
              <a:cs typeface="Calibri"/>
            </a:endParaRPr>
          </a:p>
        </p:txBody>
      </p:sp>
    </p:spTree>
    <p:extLst>
      <p:ext uri="{BB962C8B-B14F-4D97-AF65-F5344CB8AC3E}">
        <p14:creationId xmlns:p14="http://schemas.microsoft.com/office/powerpoint/2010/main" val="3310178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lourful pins connected with a thread">
            <a:extLst>
              <a:ext uri="{FF2B5EF4-FFF2-40B4-BE49-F238E27FC236}">
                <a16:creationId xmlns:a16="http://schemas.microsoft.com/office/drawing/2014/main" id="{5FA88086-C02F-68E2-F7F8-2E65BC71781D}"/>
              </a:ext>
            </a:extLst>
          </p:cNvPr>
          <p:cNvPicPr>
            <a:picLocks noChangeAspect="1"/>
          </p:cNvPicPr>
          <p:nvPr/>
        </p:nvPicPr>
        <p:blipFill rotWithShape="1">
          <a:blip r:embed="rId2"/>
          <a:srcRect l="10681" r="30140" b="-3"/>
          <a:stretch/>
        </p:blipFill>
        <p:spPr>
          <a:xfrm>
            <a:off x="6103027" y="10"/>
            <a:ext cx="6088971" cy="6857990"/>
          </a:xfrm>
          <a:prstGeom prst="rect">
            <a:avLst/>
          </a:prstGeom>
        </p:spPr>
      </p:pic>
      <p:sp>
        <p:nvSpPr>
          <p:cNvPr id="2" name="Title 1"/>
          <p:cNvSpPr>
            <a:spLocks noGrp="1"/>
          </p:cNvSpPr>
          <p:nvPr>
            <p:ph type="title"/>
          </p:nvPr>
        </p:nvSpPr>
        <p:spPr>
          <a:xfrm>
            <a:off x="761801" y="328512"/>
            <a:ext cx="4778387" cy="1628970"/>
          </a:xfrm>
        </p:spPr>
        <p:txBody>
          <a:bodyPr anchor="ctr">
            <a:normAutofit/>
          </a:bodyPr>
          <a:lstStyle/>
          <a:p>
            <a:r>
              <a:rPr lang="en-IN" sz="4000"/>
              <a:t>Preference Regression</a:t>
            </a:r>
          </a:p>
        </p:txBody>
      </p:sp>
      <p:sp>
        <p:nvSpPr>
          <p:cNvPr id="3" name="Content Placeholder 2"/>
          <p:cNvSpPr>
            <a:spLocks noGrp="1"/>
          </p:cNvSpPr>
          <p:nvPr>
            <p:ph idx="1"/>
          </p:nvPr>
        </p:nvSpPr>
        <p:spPr>
          <a:xfrm>
            <a:off x="761801" y="2884929"/>
            <a:ext cx="4659756" cy="3374137"/>
          </a:xfrm>
        </p:spPr>
        <p:txBody>
          <a:bodyPr anchor="ctr">
            <a:normAutofit/>
          </a:bodyPr>
          <a:lstStyle/>
          <a:p>
            <a:r>
              <a:rPr lang="en-US" sz="2000" b="1"/>
              <a:t>Preference Mapping:</a:t>
            </a:r>
            <a:endParaRPr lang="en-US" sz="2000"/>
          </a:p>
          <a:p>
            <a:pPr lvl="1"/>
            <a:r>
              <a:rPr lang="en-US" sz="2000"/>
              <a:t>Preference mapping involves visualizing and understanding consumer preferences in a multi-dimensional space. It can be done using techniques like multidimensional scaling (MDS) or factor analysis.</a:t>
            </a:r>
          </a:p>
          <a:p>
            <a:endParaRPr lang="en-IN" sz="2000"/>
          </a:p>
        </p:txBody>
      </p:sp>
    </p:spTree>
    <p:extLst>
      <p:ext uri="{BB962C8B-B14F-4D97-AF65-F5344CB8AC3E}">
        <p14:creationId xmlns:p14="http://schemas.microsoft.com/office/powerpoint/2010/main" val="196060764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network formed by white dots">
            <a:extLst>
              <a:ext uri="{FF2B5EF4-FFF2-40B4-BE49-F238E27FC236}">
                <a16:creationId xmlns:a16="http://schemas.microsoft.com/office/drawing/2014/main" id="{25FBD93F-BD47-D746-7D86-CBAD9C15CCC5}"/>
              </a:ext>
            </a:extLst>
          </p:cNvPr>
          <p:cNvPicPr>
            <a:picLocks noChangeAspect="1"/>
          </p:cNvPicPr>
          <p:nvPr/>
        </p:nvPicPr>
        <p:blipFill rotWithShape="1">
          <a:blip r:embed="rId2"/>
          <a:srcRect l="31548" r="-6" b="-6"/>
          <a:stretch/>
        </p:blipFill>
        <p:spPr>
          <a:xfrm>
            <a:off x="6103027" y="10"/>
            <a:ext cx="6088971" cy="6857990"/>
          </a:xfrm>
          <a:prstGeom prst="rect">
            <a:avLst/>
          </a:prstGeom>
        </p:spPr>
      </p:pic>
      <p:sp>
        <p:nvSpPr>
          <p:cNvPr id="2" name="Title 1"/>
          <p:cNvSpPr>
            <a:spLocks noGrp="1"/>
          </p:cNvSpPr>
          <p:nvPr>
            <p:ph type="title"/>
          </p:nvPr>
        </p:nvSpPr>
        <p:spPr>
          <a:xfrm>
            <a:off x="761801" y="328512"/>
            <a:ext cx="4778387" cy="1628970"/>
          </a:xfrm>
        </p:spPr>
        <p:txBody>
          <a:bodyPr anchor="ctr">
            <a:normAutofit/>
          </a:bodyPr>
          <a:lstStyle/>
          <a:p>
            <a:r>
              <a:rPr lang="en-IN" sz="4000"/>
              <a:t>Preference Regression</a:t>
            </a:r>
          </a:p>
        </p:txBody>
      </p:sp>
      <p:sp>
        <p:nvSpPr>
          <p:cNvPr id="3" name="Content Placeholder 2"/>
          <p:cNvSpPr>
            <a:spLocks noGrp="1"/>
          </p:cNvSpPr>
          <p:nvPr>
            <p:ph idx="1"/>
          </p:nvPr>
        </p:nvSpPr>
        <p:spPr>
          <a:xfrm>
            <a:off x="761801" y="2884929"/>
            <a:ext cx="4659756" cy="3374137"/>
          </a:xfrm>
        </p:spPr>
        <p:txBody>
          <a:bodyPr anchor="ctr">
            <a:normAutofit/>
          </a:bodyPr>
          <a:lstStyle/>
          <a:p>
            <a:r>
              <a:rPr lang="en-US" sz="2000" b="1"/>
              <a:t>Machine Learning Approaches:</a:t>
            </a:r>
            <a:endParaRPr lang="en-US" sz="2000"/>
          </a:p>
          <a:p>
            <a:pPr lvl="1"/>
            <a:r>
              <a:rPr lang="en-US" sz="2000"/>
              <a:t>Various machine learning techniques, including decision trees, random forests, and support vector machines, can be employed to model and predict preferences. These methods can handle complex relationships in large datasets.</a:t>
            </a:r>
          </a:p>
          <a:p>
            <a:endParaRPr lang="en-IN" sz="2000"/>
          </a:p>
        </p:txBody>
      </p:sp>
    </p:spTree>
    <p:extLst>
      <p:ext uri="{BB962C8B-B14F-4D97-AF65-F5344CB8AC3E}">
        <p14:creationId xmlns:p14="http://schemas.microsoft.com/office/powerpoint/2010/main" val="2814540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network formed by white dots">
            <a:extLst>
              <a:ext uri="{FF2B5EF4-FFF2-40B4-BE49-F238E27FC236}">
                <a16:creationId xmlns:a16="http://schemas.microsoft.com/office/drawing/2014/main" id="{F8AD549B-7DB3-A45E-DF31-F598FDD318F8}"/>
              </a:ext>
            </a:extLst>
          </p:cNvPr>
          <p:cNvPicPr>
            <a:picLocks noChangeAspect="1"/>
          </p:cNvPicPr>
          <p:nvPr/>
        </p:nvPicPr>
        <p:blipFill rotWithShape="1">
          <a:blip r:embed="rId2"/>
          <a:srcRect l="31548" r="-6" b="-6"/>
          <a:stretch/>
        </p:blipFill>
        <p:spPr>
          <a:xfrm>
            <a:off x="6103027" y="10"/>
            <a:ext cx="6088971" cy="6857990"/>
          </a:xfrm>
          <a:prstGeom prst="rect">
            <a:avLst/>
          </a:prstGeom>
        </p:spPr>
      </p:pic>
      <p:sp>
        <p:nvSpPr>
          <p:cNvPr id="2" name="Title 1"/>
          <p:cNvSpPr>
            <a:spLocks noGrp="1"/>
          </p:cNvSpPr>
          <p:nvPr>
            <p:ph type="title"/>
          </p:nvPr>
        </p:nvSpPr>
        <p:spPr>
          <a:xfrm>
            <a:off x="761801" y="328512"/>
            <a:ext cx="4778387" cy="1628970"/>
          </a:xfrm>
        </p:spPr>
        <p:txBody>
          <a:bodyPr anchor="ctr">
            <a:normAutofit/>
          </a:bodyPr>
          <a:lstStyle/>
          <a:p>
            <a:r>
              <a:rPr lang="en-IN" sz="4000"/>
              <a:t>Preference Regression</a:t>
            </a:r>
          </a:p>
        </p:txBody>
      </p:sp>
      <p:sp>
        <p:nvSpPr>
          <p:cNvPr id="3" name="Content Placeholder 2"/>
          <p:cNvSpPr>
            <a:spLocks noGrp="1"/>
          </p:cNvSpPr>
          <p:nvPr>
            <p:ph idx="1"/>
          </p:nvPr>
        </p:nvSpPr>
        <p:spPr>
          <a:xfrm>
            <a:off x="761801" y="2884929"/>
            <a:ext cx="4659756" cy="3374137"/>
          </a:xfrm>
        </p:spPr>
        <p:txBody>
          <a:bodyPr anchor="ctr">
            <a:normAutofit/>
          </a:bodyPr>
          <a:lstStyle/>
          <a:p>
            <a:r>
              <a:rPr lang="en-US" sz="2000" b="1"/>
              <a:t>Neural Networks and Deep Learning:</a:t>
            </a:r>
            <a:endParaRPr lang="en-US" sz="2000"/>
          </a:p>
          <a:p>
            <a:pPr lvl="1"/>
            <a:r>
              <a:rPr lang="en-US" sz="2000"/>
              <a:t>Deep learning techniques, particularly neural networks, can be applied to preference modeling tasks. These models can capture intricate patterns in data, but they may require substantial amounts of data and computational resources.</a:t>
            </a:r>
          </a:p>
          <a:p>
            <a:endParaRPr lang="en-IN" sz="2000"/>
          </a:p>
        </p:txBody>
      </p:sp>
    </p:spTree>
    <p:extLst>
      <p:ext uri="{BB962C8B-B14F-4D97-AF65-F5344CB8AC3E}">
        <p14:creationId xmlns:p14="http://schemas.microsoft.com/office/powerpoint/2010/main" val="17766185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agnifying glass showing decling performance">
            <a:extLst>
              <a:ext uri="{FF2B5EF4-FFF2-40B4-BE49-F238E27FC236}">
                <a16:creationId xmlns:a16="http://schemas.microsoft.com/office/drawing/2014/main" id="{8BD38C85-398A-EBC1-BDE1-106CE4AEF510}"/>
              </a:ext>
            </a:extLst>
          </p:cNvPr>
          <p:cNvPicPr>
            <a:picLocks noChangeAspect="1"/>
          </p:cNvPicPr>
          <p:nvPr/>
        </p:nvPicPr>
        <p:blipFill rotWithShape="1">
          <a:blip r:embed="rId2"/>
          <a:srcRect l="22381" r="18441" b="-3"/>
          <a:stretch/>
        </p:blipFill>
        <p:spPr>
          <a:xfrm>
            <a:off x="6103027" y="10"/>
            <a:ext cx="6088971" cy="6857990"/>
          </a:xfrm>
          <a:prstGeom prst="rect">
            <a:avLst/>
          </a:prstGeom>
        </p:spPr>
      </p:pic>
      <p:sp>
        <p:nvSpPr>
          <p:cNvPr id="2" name="Title 1"/>
          <p:cNvSpPr>
            <a:spLocks noGrp="1"/>
          </p:cNvSpPr>
          <p:nvPr>
            <p:ph type="title"/>
          </p:nvPr>
        </p:nvSpPr>
        <p:spPr>
          <a:xfrm>
            <a:off x="761801" y="328512"/>
            <a:ext cx="4778387" cy="1628970"/>
          </a:xfrm>
        </p:spPr>
        <p:txBody>
          <a:bodyPr anchor="ctr">
            <a:normAutofit/>
          </a:bodyPr>
          <a:lstStyle/>
          <a:p>
            <a:r>
              <a:rPr lang="en-IN" sz="4000"/>
              <a:t>Preference Regression</a:t>
            </a:r>
          </a:p>
        </p:txBody>
      </p:sp>
      <p:sp>
        <p:nvSpPr>
          <p:cNvPr id="3" name="Content Placeholder 2"/>
          <p:cNvSpPr>
            <a:spLocks noGrp="1"/>
          </p:cNvSpPr>
          <p:nvPr>
            <p:ph idx="1"/>
          </p:nvPr>
        </p:nvSpPr>
        <p:spPr>
          <a:xfrm>
            <a:off x="761801" y="2884929"/>
            <a:ext cx="4659756" cy="3374137"/>
          </a:xfrm>
        </p:spPr>
        <p:txBody>
          <a:bodyPr anchor="ctr">
            <a:normAutofit/>
          </a:bodyPr>
          <a:lstStyle/>
          <a:p>
            <a:r>
              <a:rPr lang="en-US" sz="2000" b="1"/>
              <a:t>Choice-Based Conjoint (CBC) Analysis:</a:t>
            </a:r>
            <a:endParaRPr lang="en-US" sz="2000"/>
          </a:p>
          <a:p>
            <a:pPr lvl="1"/>
            <a:r>
              <a:rPr lang="en-US" sz="2000"/>
              <a:t>As mentioned earlier, CBC is a method that involves presenting respondents with choices among different product or service profiles, allowing researchers to infer preferences based on observed choices.</a:t>
            </a:r>
          </a:p>
          <a:p>
            <a:endParaRPr lang="en-IN" sz="2000"/>
          </a:p>
        </p:txBody>
      </p:sp>
    </p:spTree>
    <p:extLst>
      <p:ext uri="{BB962C8B-B14F-4D97-AF65-F5344CB8AC3E}">
        <p14:creationId xmlns:p14="http://schemas.microsoft.com/office/powerpoint/2010/main" val="36192089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368156548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020C6-242D-BA97-7660-2A1A735BAB4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DA01CF7-B1FD-9A66-46BD-320E06DFE00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677223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hlinkClick r:id="rId2"/>
              </a:rPr>
              <a:t>https://conjointly.com/guides/what-is-conjoint-analysis/#icecreamexample</a:t>
            </a:r>
            <a:endParaRPr lang="en-IN" dirty="0"/>
          </a:p>
          <a:p>
            <a:endParaRPr lang="en-IN" dirty="0"/>
          </a:p>
          <a:p>
            <a:r>
              <a:rPr lang="en-IN" dirty="0">
                <a:hlinkClick r:id="rId3"/>
              </a:rPr>
              <a:t>https://www.linkedin.com/pulse/why-how-does-conjoint-analysis-work-so-well-bryan-k-orme-s8rwc/?trk=public_post_main-feed-card_feed-article-content</a:t>
            </a:r>
            <a:endParaRPr lang="en-IN" dirty="0"/>
          </a:p>
          <a:p>
            <a:endParaRPr lang="en-IN" dirty="0"/>
          </a:p>
          <a:p>
            <a:endParaRPr lang="en-IN" dirty="0"/>
          </a:p>
        </p:txBody>
      </p:sp>
    </p:spTree>
    <p:extLst>
      <p:ext uri="{BB962C8B-B14F-4D97-AF65-F5344CB8AC3E}">
        <p14:creationId xmlns:p14="http://schemas.microsoft.com/office/powerpoint/2010/main" val="3372573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A765D7F63B59C4B91C05112C691F9B7" ma:contentTypeVersion="6" ma:contentTypeDescription="Create a new document." ma:contentTypeScope="" ma:versionID="f9d8d45dfbe897c415fce64db3218895">
  <xsd:schema xmlns:xsd="http://www.w3.org/2001/XMLSchema" xmlns:xs="http://www.w3.org/2001/XMLSchema" xmlns:p="http://schemas.microsoft.com/office/2006/metadata/properties" xmlns:ns2="359708bc-216b-419e-894e-977fadf73c63" xmlns:ns3="fda2b8a8-0ded-4614-89ff-b38cc5b360e2" targetNamespace="http://schemas.microsoft.com/office/2006/metadata/properties" ma:root="true" ma:fieldsID="44aff53bd6cb58a86c056c233b155068" ns2:_="" ns3:_="">
    <xsd:import namespace="359708bc-216b-419e-894e-977fadf73c63"/>
    <xsd:import namespace="fda2b8a8-0ded-4614-89ff-b38cc5b360e2"/>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9708bc-216b-419e-894e-977fadf73c6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da2b8a8-0ded-4614-89ff-b38cc5b360e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8E6763C-6830-43F5-AEBC-2F575D76AEB8}"/>
</file>

<file path=customXml/itemProps2.xml><?xml version="1.0" encoding="utf-8"?>
<ds:datastoreItem xmlns:ds="http://schemas.openxmlformats.org/officeDocument/2006/customXml" ds:itemID="{672FB732-A0D1-4F3B-9284-0B0D6ED341E6}"/>
</file>

<file path=customXml/itemProps3.xml><?xml version="1.0" encoding="utf-8"?>
<ds:datastoreItem xmlns:ds="http://schemas.openxmlformats.org/officeDocument/2006/customXml" ds:itemID="{800FA160-26D4-4FD8-AB46-D69A9570CA87}"/>
</file>

<file path=docProps/app.xml><?xml version="1.0" encoding="utf-8"?>
<Properties xmlns="http://schemas.openxmlformats.org/officeDocument/2006/extended-properties" xmlns:vt="http://schemas.openxmlformats.org/officeDocument/2006/docPropsVTypes">
  <TotalTime>223</TotalTime>
  <Words>3204</Words>
  <Application>Microsoft Office PowerPoint</Application>
  <PresentationFormat>Widescreen</PresentationFormat>
  <Paragraphs>271</Paragraphs>
  <Slides>97</Slides>
  <Notes>0</Notes>
  <HiddenSlides>0</HiddenSlides>
  <MMClips>0</MMClips>
  <ScaleCrop>false</ScaleCrop>
  <HeadingPairs>
    <vt:vector size="4" baseType="variant">
      <vt:variant>
        <vt:lpstr>Theme</vt:lpstr>
      </vt:variant>
      <vt:variant>
        <vt:i4>1</vt:i4>
      </vt:variant>
      <vt:variant>
        <vt:lpstr>Slide Titles</vt:lpstr>
      </vt:variant>
      <vt:variant>
        <vt:i4>97</vt:i4>
      </vt:variant>
    </vt:vector>
  </HeadingPairs>
  <TitlesOfParts>
    <vt:vector size="98" baseType="lpstr">
      <vt:lpstr>Office Theme</vt:lpstr>
      <vt:lpstr>Product Positioning UNIT IV</vt:lpstr>
      <vt:lpstr>PowerPoint Presentation</vt:lpstr>
      <vt:lpstr>PowerPoint Presentation</vt:lpstr>
      <vt:lpstr>PowerPoint Presentation</vt:lpstr>
      <vt:lpstr>PowerPoint Presentation</vt:lpstr>
      <vt:lpstr>PowerPoint Presentation</vt:lpstr>
      <vt:lpstr>The Basics of Brand Positioning </vt:lpstr>
      <vt:lpstr>Experimental analytics</vt:lpstr>
      <vt:lpstr>Experimental analytics</vt:lpstr>
      <vt:lpstr>Experimental analytics</vt:lpstr>
      <vt:lpstr>Experimental analytics</vt:lpstr>
      <vt:lpstr>Experimental analytics</vt:lpstr>
      <vt:lpstr>Experimental analytics</vt:lpstr>
      <vt:lpstr>Experimental analytics</vt:lpstr>
      <vt:lpstr>Experimental analytics</vt:lpstr>
      <vt:lpstr>Experimental analytics</vt:lpstr>
      <vt:lpstr>Consumers' utility of product features</vt:lpstr>
      <vt:lpstr>Consumers' utility of product features</vt:lpstr>
      <vt:lpstr>Consumers' utility of product features</vt:lpstr>
      <vt:lpstr>Consumers' utility of product features</vt:lpstr>
      <vt:lpstr>Consumers' utility of product features</vt:lpstr>
      <vt:lpstr>Consumers' utility of product features</vt:lpstr>
      <vt:lpstr>Consumers' utility of product features</vt:lpstr>
      <vt:lpstr>Consumers' utility of product features</vt:lpstr>
      <vt:lpstr>Consumers' utility of product features</vt:lpstr>
      <vt:lpstr>Consumers' utility of product features</vt:lpstr>
      <vt:lpstr>Consumers' utility of product features</vt:lpstr>
      <vt:lpstr>Consumers' utility of product features</vt:lpstr>
      <vt:lpstr>Conjoint Analysis</vt:lpstr>
      <vt:lpstr>Conjoint Analysis</vt:lpstr>
      <vt:lpstr>What is Conjoint Analysis?</vt:lpstr>
      <vt:lpstr>What is Conjoint Analysis?</vt:lpstr>
      <vt:lpstr>What is Conjoint Analysis?</vt:lpstr>
      <vt:lpstr>New product development​</vt:lpstr>
      <vt:lpstr>New product development</vt:lpstr>
      <vt:lpstr>New product development</vt:lpstr>
      <vt:lpstr>New product development</vt:lpstr>
      <vt:lpstr>New product development</vt:lpstr>
      <vt:lpstr>New product development</vt:lpstr>
      <vt:lpstr>New product development</vt:lpstr>
      <vt:lpstr>New product development</vt:lpstr>
      <vt:lpstr>New product development</vt:lpstr>
      <vt:lpstr>New product development</vt:lpstr>
      <vt:lpstr>New product development</vt:lpstr>
      <vt:lpstr>New product development</vt:lpstr>
      <vt:lpstr>New product development</vt:lpstr>
      <vt:lpstr>New product development</vt:lpstr>
      <vt:lpstr>Pricing decision</vt:lpstr>
      <vt:lpstr>Pricing decision</vt:lpstr>
      <vt:lpstr>Pricing decision</vt:lpstr>
      <vt:lpstr>Pricing decision</vt:lpstr>
      <vt:lpstr>Pricing decision</vt:lpstr>
      <vt:lpstr>Pricing decision</vt:lpstr>
      <vt:lpstr>Pricing decision</vt:lpstr>
      <vt:lpstr>Pricing decision</vt:lpstr>
      <vt:lpstr>Pricing decision</vt:lpstr>
      <vt:lpstr>Pricing decision</vt:lpstr>
      <vt:lpstr>Pricing decision</vt:lpstr>
      <vt:lpstr>Pricing decision</vt:lpstr>
      <vt:lpstr>Pricing decision</vt:lpstr>
      <vt:lpstr>MARKET SHARE CALCULATION </vt:lpstr>
      <vt:lpstr>Market share calculation </vt:lpstr>
      <vt:lpstr>Market share calculation </vt:lpstr>
      <vt:lpstr>CHOICE BASED CONJOINT ANALYSIS</vt:lpstr>
      <vt:lpstr>Choice based conjoint analysis</vt:lpstr>
      <vt:lpstr>Choice based conjoint analysis</vt:lpstr>
      <vt:lpstr>Choice based conjoint analysis</vt:lpstr>
      <vt:lpstr>Choice based conjoint analysis</vt:lpstr>
      <vt:lpstr>Choice based conjoint analysis</vt:lpstr>
      <vt:lpstr>Choice based conjoint analysis</vt:lpstr>
      <vt:lpstr>Choice based conjoint analysis</vt:lpstr>
      <vt:lpstr>Choice based conjoint analysis</vt:lpstr>
      <vt:lpstr>Choice based conjoint analysis</vt:lpstr>
      <vt:lpstr>Choice based conjoint analysis</vt:lpstr>
      <vt:lpstr>FACTOR ANALYSIS</vt:lpstr>
      <vt:lpstr>Factor analysis</vt:lpstr>
      <vt:lpstr>Factor analysis</vt:lpstr>
      <vt:lpstr>Factor analysis</vt:lpstr>
      <vt:lpstr>Factor analysis</vt:lpstr>
      <vt:lpstr>Factor analysis</vt:lpstr>
      <vt:lpstr>Factor analysis</vt:lpstr>
      <vt:lpstr>Factor analysis</vt:lpstr>
      <vt:lpstr>Factor analysis</vt:lpstr>
      <vt:lpstr>Factor analysis</vt:lpstr>
      <vt:lpstr>Factor analysis</vt:lpstr>
      <vt:lpstr>Preference Regression</vt:lpstr>
      <vt:lpstr>Preference Regression</vt:lpstr>
      <vt:lpstr>Preference Regression</vt:lpstr>
      <vt:lpstr>Preference Regression</vt:lpstr>
      <vt:lpstr>Preference Regression</vt:lpstr>
      <vt:lpstr>Preference Regression</vt:lpstr>
      <vt:lpstr>Preference Regression</vt:lpstr>
      <vt:lpstr>Preference Regression</vt:lpstr>
      <vt:lpstr>Preference Regression</vt:lpstr>
      <vt:lpstr>PowerPoint Presentation</vt:lpstr>
      <vt:lpstr>PowerPoint Presentation</vt:lpstr>
      <vt:lpstr>PowerPoint Presentation</vt:lpstr>
    </vt:vector>
  </TitlesOfParts>
  <Company>HP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Product Positioning UNIT IV</dc:title>
  <dc:creator>Rajnish Katarne (Dr.)</dc:creator>
  <cp:lastModifiedBy>Student</cp:lastModifiedBy>
  <cp:revision>152</cp:revision>
  <dcterms:created xsi:type="dcterms:W3CDTF">2024-01-30T04:20:10Z</dcterms:created>
  <dcterms:modified xsi:type="dcterms:W3CDTF">2024-01-30T09:08:24Z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0x0101007A765D7F63B59C4B91C05112C691F9B7</vt:lpwstr>
  </property>
</Properties>
</file>